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72" r:id="rId3"/>
    <p:sldId id="283" r:id="rId4"/>
    <p:sldId id="342" r:id="rId5"/>
    <p:sldId id="371" r:id="rId6"/>
    <p:sldId id="261" r:id="rId7"/>
    <p:sldId id="343" r:id="rId8"/>
    <p:sldId id="344" r:id="rId9"/>
    <p:sldId id="293" r:id="rId10"/>
    <p:sldId id="285" r:id="rId1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545454"/>
    <a:srgbClr val="EC7524"/>
    <a:srgbClr val="696969"/>
    <a:srgbClr val="3C5A59"/>
    <a:srgbClr val="B1510F"/>
    <a:srgbClr val="C95B11"/>
    <a:srgbClr val="10723C"/>
    <a:srgbClr val="860300"/>
    <a:srgbClr val="906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19D282-3AA8-4DAF-BFD9-7903B1B4BD5C}" v="328" dt="2019-12-27T11:20:12.8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7C843355-CAC5-49B7-93E9-8ECBB6F9307A}"/>
    <pc:docChg chg="undo redo custSel addSld delSld modSld">
      <pc:chgData name="Kulinich Bohdan" userId="48e65c9f34e137d0" providerId="LiveId" clId="{7C843355-CAC5-49B7-93E9-8ECBB6F9307A}" dt="2019-12-09T10:54:27.343" v="8799" actId="20577"/>
      <pc:docMkLst>
        <pc:docMk/>
      </pc:docMkLst>
      <pc:sldChg chg="modSp">
        <pc:chgData name="Kulinich Bohdan" userId="48e65c9f34e137d0" providerId="LiveId" clId="{7C843355-CAC5-49B7-93E9-8ECBB6F9307A}" dt="2019-11-30T18:15:11.771" v="21" actId="1076"/>
        <pc:sldMkLst>
          <pc:docMk/>
          <pc:sldMk cId="1088591982" sldId="256"/>
        </pc:sldMkLst>
        <pc:spChg chg="mod">
          <ac:chgData name="Kulinich Bohdan" userId="48e65c9f34e137d0" providerId="LiveId" clId="{7C843355-CAC5-49B7-93E9-8ECBB6F9307A}" dt="2019-11-30T18:15:11.771" v="21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C843355-CAC5-49B7-93E9-8ECBB6F9307A}" dt="2019-11-30T18:14:56.446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09:16.368" v="7824"/>
        <pc:sldMkLst>
          <pc:docMk/>
          <pc:sldMk cId="4214866131" sldId="261"/>
        </pc:sldMkLst>
        <pc:spChg chg="mod ord">
          <ac:chgData name="Kulinich Bohdan" userId="48e65c9f34e137d0" providerId="LiveId" clId="{7C843355-CAC5-49B7-93E9-8ECBB6F9307A}" dt="2019-12-09T08:08:37.765" v="7810" actId="166"/>
          <ac:spMkLst>
            <pc:docMk/>
            <pc:sldMk cId="4214866131" sldId="261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9" creationId="{CC8A2E12-5CA1-4A1F-817A-8E0AA2829DAD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10" creationId="{5894A997-7614-4273-AE8F-166D69A23D96}"/>
          </ac:spMkLst>
        </pc:spChg>
      </pc:sldChg>
      <pc:sldChg chg="modSp modAnim">
        <pc:chgData name="Kulinich Bohdan" userId="48e65c9f34e137d0" providerId="LiveId" clId="{7C843355-CAC5-49B7-93E9-8ECBB6F9307A}" dt="2019-12-09T10:54:27.343" v="8799" actId="20577"/>
        <pc:sldMkLst>
          <pc:docMk/>
          <pc:sldMk cId="651625149" sldId="283"/>
        </pc:sldMkLst>
        <pc:spChg chg="mod">
          <ac:chgData name="Kulinich Bohdan" userId="48e65c9f34e137d0" providerId="LiveId" clId="{7C843355-CAC5-49B7-93E9-8ECBB6F9307A}" dt="2019-12-09T10:54:25.232" v="879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54:27.343" v="8799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C843355-CAC5-49B7-93E9-8ECBB6F9307A}" dt="2019-12-09T10:53:07.889" v="8797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C843355-CAC5-49B7-93E9-8ECBB6F9307A}" dt="2019-12-09T10:43:23.772" v="8674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47:22.382" v="873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1:05.296" v="8771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3:07.889" v="8797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C843355-CAC5-49B7-93E9-8ECBB6F9307A}" dt="2019-12-09T07:57:53.803" v="7548" actId="47"/>
        <pc:sldMkLst>
          <pc:docMk/>
          <pc:sldMk cId="3718271295" sldId="304"/>
        </pc:sldMkLst>
      </pc:sldChg>
      <pc:sldChg chg="modSp add del">
        <pc:chgData name="Kulinich Bohdan" userId="48e65c9f34e137d0" providerId="LiveId" clId="{7C843355-CAC5-49B7-93E9-8ECBB6F9307A}" dt="2019-12-02T18:18:58.393" v="1482" actId="2696"/>
        <pc:sldMkLst>
          <pc:docMk/>
          <pc:sldMk cId="3255851628" sldId="334"/>
        </pc:sldMkLst>
        <pc:spChg chg="mod">
          <ac:chgData name="Kulinich Bohdan" userId="48e65c9f34e137d0" providerId="LiveId" clId="{7C843355-CAC5-49B7-93E9-8ECBB6F9307A}" dt="2019-12-02T13:04:12.028" v="758" actId="207"/>
          <ac:spMkLst>
            <pc:docMk/>
            <pc:sldMk cId="3255851628" sldId="334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10:23:59.224" v="319" actId="207"/>
          <ac:spMkLst>
            <pc:docMk/>
            <pc:sldMk cId="3255851628" sldId="334"/>
            <ac:spMk id="55" creationId="{00000000-0000-0000-0000-000000000000}"/>
          </ac:spMkLst>
        </pc:spChg>
      </pc:sldChg>
      <pc:sldChg chg="addSp delSp modSp del delAnim modAnim">
        <pc:chgData name="Kulinich Bohdan" userId="48e65c9f34e137d0" providerId="LiveId" clId="{7C843355-CAC5-49B7-93E9-8ECBB6F9307A}" dt="2019-12-02T14:00:02.986" v="1116" actId="2696"/>
        <pc:sldMkLst>
          <pc:docMk/>
          <pc:sldMk cId="1498542710" sldId="336"/>
        </pc:sldMkLst>
        <pc:spChg chg="mod">
          <ac:chgData name="Kulinich Bohdan" userId="48e65c9f34e137d0" providerId="LiveId" clId="{7C843355-CAC5-49B7-93E9-8ECBB6F9307A}" dt="2019-12-02T09:10:36.708" v="84" actId="207"/>
          <ac:spMkLst>
            <pc:docMk/>
            <pc:sldMk cId="1498542710" sldId="336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08:55:06.075" v="82" actId="14100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3" creationId="{857D8460-5AEA-4C7C-A620-B1F9C3FF39F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8" creationId="{277BD701-B60E-412D-9840-9FCE3DC8C71B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9" creationId="{D1BCDE04-3B7C-4085-87F7-D6D73FAC944C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0" creationId="{4FF670D0-A139-4535-B28E-ECDDE28123F3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1" creationId="{6228D97B-5906-41FE-B928-CF6530BEDC0F}"/>
          </ac:spMkLst>
        </pc:spChg>
        <pc:spChg chg="add mod ord">
          <ac:chgData name="Kulinich Bohdan" userId="48e65c9f34e137d0" providerId="LiveId" clId="{7C843355-CAC5-49B7-93E9-8ECBB6F9307A}" dt="2019-12-02T10:49:49.687" v="481" actId="167"/>
          <ac:spMkLst>
            <pc:docMk/>
            <pc:sldMk cId="1498542710" sldId="336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3" creationId="{768AB397-58AA-4800-8B90-A5C704C8E9F9}"/>
          </ac:spMkLst>
        </pc:spChg>
        <pc:spChg chg="add mod">
          <ac:chgData name="Kulinich Bohdan" userId="48e65c9f34e137d0" providerId="LiveId" clId="{7C843355-CAC5-49B7-93E9-8ECBB6F9307A}" dt="2019-12-02T09:32:36.071" v="269" actId="20577"/>
          <ac:spMkLst>
            <pc:docMk/>
            <pc:sldMk cId="1498542710" sldId="336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0:31.229" v="940" actId="207"/>
          <ac:spMkLst>
            <pc:docMk/>
            <pc:sldMk cId="1498542710" sldId="336"/>
            <ac:spMk id="51" creationId="{9E11DB24-496F-4A20-B9BC-B07437233BE7}"/>
          </ac:spMkLst>
        </pc:spChg>
        <pc:spChg chg="add mod ord">
          <ac:chgData name="Kulinich Bohdan" userId="48e65c9f34e137d0" providerId="LiveId" clId="{7C843355-CAC5-49B7-93E9-8ECBB6F9307A}" dt="2019-12-02T10:33:29.989" v="425" actId="167"/>
          <ac:spMkLst>
            <pc:docMk/>
            <pc:sldMk cId="1498542710" sldId="336"/>
            <ac:spMk id="52" creationId="{0E0F4036-D813-422A-88A5-576A90A3C51A}"/>
          </ac:spMkLst>
        </pc:spChg>
        <pc:picChg chg="add mod">
          <ac:chgData name="Kulinich Bohdan" userId="48e65c9f34e137d0" providerId="LiveId" clId="{7C843355-CAC5-49B7-93E9-8ECBB6F9307A}" dt="2019-12-02T09:37:47.121" v="271" actId="1076"/>
          <ac:picMkLst>
            <pc:docMk/>
            <pc:sldMk cId="1498542710" sldId="336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09:41:08.881" v="282" actId="478"/>
          <ac:picMkLst>
            <pc:docMk/>
            <pc:sldMk cId="1498542710" sldId="336"/>
            <ac:picMk id="8" creationId="{D528A578-50ED-4877-BEC8-939D79F79591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9" creationId="{8BDA9F86-6FFB-4BCB-9B97-8077DA5EAFCB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0" creationId="{A4DE6FA8-3AD1-4189-8A65-8A5BA703BC28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1" creationId="{7A219B82-DACD-4794-8960-DA29C7A132D8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C843355-CAC5-49B7-93E9-8ECBB6F9307A}" dt="2019-12-02T09:41:32.335" v="290" actId="478"/>
          <ac:picMkLst>
            <pc:docMk/>
            <pc:sldMk cId="1498542710" sldId="336"/>
            <ac:picMk id="16" creationId="{DF43450E-4780-4A0F-A788-94D337B9B2F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8" creationId="{F2727B01-76D2-4FF2-8684-E729100CCC6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9" creationId="{1561AE46-C62B-4859-B92D-EC1C786A7AA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0" creationId="{DAA7B6E2-512B-4992-87BE-A1E8B6EF514C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1" creationId="{B4A136A0-1314-44C7-8E77-050EA6C4884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2" creationId="{4B585BE6-301A-497F-BBA0-74BCF87F21EF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3" creationId="{19795C09-54ED-4293-9A9B-D9ED5E98CA4D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4" creationId="{AA971717-A1FE-4C77-ACC2-2EE4E66AE531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5" creationId="{0AA0ED14-0244-4DF6-B4C5-3EC569F27ED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6" creationId="{0B17354A-E921-4E9E-BE1A-9867E12B6D19}"/>
          </ac:picMkLst>
        </pc:picChg>
        <pc:picChg chg="add del mod">
          <ac:chgData name="Kulinich Bohdan" userId="48e65c9f34e137d0" providerId="LiveId" clId="{7C843355-CAC5-49B7-93E9-8ECBB6F9307A}" dt="2019-12-02T10:04:33.836" v="301" actId="478"/>
          <ac:picMkLst>
            <pc:docMk/>
            <pc:sldMk cId="1498542710" sldId="336"/>
            <ac:picMk id="27" creationId="{46CFB5C9-97F0-446F-94F3-651B06EDE1F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9" creationId="{AA432217-180F-4707-8C74-CB8991B25626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0" creationId="{52DC277D-48C5-4B4F-BD49-F47A437A454A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1" creationId="{7F365823-AE76-4AF5-8B97-FAF23DCE9E8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2" creationId="{BE874FE0-74A9-4E8C-BD24-CF9839AB9F1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3" creationId="{D63BAEC9-C134-428A-A859-6276221E1CC0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4" creationId="{495416BF-D7C1-450D-A2B1-96FA5BD7777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5" creationId="{45E2DEB8-06F2-4032-B780-7D831A116BC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6" creationId="{2EF8BB6C-2ACE-44CE-B2C5-2FF28D898A8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7" creationId="{472D6E04-B2C6-47F3-BA3C-C99D44988D66}"/>
          </ac:picMkLst>
        </pc:picChg>
        <pc:picChg chg="add">
          <ac:chgData name="Kulinich Bohdan" userId="48e65c9f34e137d0" providerId="LiveId" clId="{7C843355-CAC5-49B7-93E9-8ECBB6F9307A}" dt="2019-12-02T09:16:28.438" v="87"/>
          <ac:picMkLst>
            <pc:docMk/>
            <pc:sldMk cId="1498542710" sldId="336"/>
            <ac:picMk id="44" creationId="{59FFFADE-2CB6-4199-9284-AF5D73D9490B}"/>
          </ac:picMkLst>
        </pc:picChg>
        <pc:picChg chg="add del mod">
          <ac:chgData name="Kulinich Bohdan" userId="48e65c9f34e137d0" providerId="LiveId" clId="{7C843355-CAC5-49B7-93E9-8ECBB6F9307A}" dt="2019-12-02T10:03:03.952" v="298" actId="478"/>
          <ac:picMkLst>
            <pc:docMk/>
            <pc:sldMk cId="1498542710" sldId="336"/>
            <ac:picMk id="46" creationId="{2F8F0ABF-5088-42CC-808E-8FCC6DBEFEA6}"/>
          </ac:picMkLst>
        </pc:picChg>
        <pc:picChg chg="add del mod">
          <ac:chgData name="Kulinich Bohdan" userId="48e65c9f34e137d0" providerId="LiveId" clId="{7C843355-CAC5-49B7-93E9-8ECBB6F9307A}" dt="2019-12-02T10:23:40.010" v="315" actId="478"/>
          <ac:picMkLst>
            <pc:docMk/>
            <pc:sldMk cId="1498542710" sldId="336"/>
            <ac:picMk id="48" creationId="{E4D9F064-A4AF-466B-8B3F-9C1988BCE52B}"/>
          </ac:picMkLst>
        </pc:picChg>
        <pc:picChg chg="add mod">
          <ac:chgData name="Kulinich Bohdan" userId="48e65c9f34e137d0" providerId="LiveId" clId="{7C843355-CAC5-49B7-93E9-8ECBB6F9307A}" dt="2019-12-02T10:23:42.650" v="316" actId="1076"/>
          <ac:picMkLst>
            <pc:docMk/>
            <pc:sldMk cId="1498542710" sldId="336"/>
            <ac:picMk id="50" creationId="{DE175343-F1B1-4A3D-86F2-929EA0F24D5B}"/>
          </ac:picMkLst>
        </pc:picChg>
        <pc:cxnChg chg="del">
          <ac:chgData name="Kulinich Bohdan" userId="48e65c9f34e137d0" providerId="LiveId" clId="{7C843355-CAC5-49B7-93E9-8ECBB6F9307A}" dt="2019-12-02T09:13:43.656" v="85" actId="478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del modAnim">
        <pc:chgData name="Kulinich Bohdan" userId="48e65c9f34e137d0" providerId="LiveId" clId="{7C843355-CAC5-49B7-93E9-8ECBB6F9307A}" dt="2019-12-09T05:05:57.474" v="6780" actId="47"/>
        <pc:sldMkLst>
          <pc:docMk/>
          <pc:sldMk cId="3984483086" sldId="337"/>
        </pc:sldMkLst>
        <pc:spChg chg="add del">
          <ac:chgData name="Kulinich Bohdan" userId="48e65c9f34e137d0" providerId="LiveId" clId="{7C843355-CAC5-49B7-93E9-8ECBB6F9307A}" dt="2019-12-03T09:30:00.010" v="3368"/>
          <ac:spMkLst>
            <pc:docMk/>
            <pc:sldMk cId="3984483086" sldId="337"/>
            <ac:spMk id="13" creationId="{C8899CB5-D5B6-4E49-8E70-32A0146D5514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3481288731" sldId="340"/>
        </pc:sldMkLst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05514428" sldId="341"/>
        </pc:sldMkLst>
      </pc:sldChg>
      <pc:sldChg chg="modSp">
        <pc:chgData name="Kulinich Bohdan" userId="48e65c9f34e137d0" providerId="LiveId" clId="{7C843355-CAC5-49B7-93E9-8ECBB6F9307A}" dt="2019-12-09T05:14:41.016" v="6997" actId="20577"/>
        <pc:sldMkLst>
          <pc:docMk/>
          <pc:sldMk cId="2322695353" sldId="342"/>
        </pc:sldMkLst>
        <pc:spChg chg="mod">
          <ac:chgData name="Kulinich Bohdan" userId="48e65c9f34e137d0" providerId="LiveId" clId="{7C843355-CAC5-49B7-93E9-8ECBB6F9307A}" dt="2019-12-09T05:14:41.016" v="6997" actId="20577"/>
          <ac:spMkLst>
            <pc:docMk/>
            <pc:sldMk cId="2322695353" sldId="342"/>
            <ac:spMk id="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11:42.609" v="7825" actId="166"/>
        <pc:sldMkLst>
          <pc:docMk/>
          <pc:sldMk cId="2720157086" sldId="343"/>
        </pc:sldMkLst>
        <pc:spChg chg="mod ord">
          <ac:chgData name="Kulinich Bohdan" userId="48e65c9f34e137d0" providerId="LiveId" clId="{7C843355-CAC5-49B7-93E9-8ECBB6F9307A}" dt="2019-12-09T08:11:42.609" v="7825" actId="166"/>
          <ac:spMkLst>
            <pc:docMk/>
            <pc:sldMk cId="2720157086" sldId="343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5:36:49.692" v="7346" actId="14100"/>
          <ac:spMkLst>
            <pc:docMk/>
            <pc:sldMk cId="2720157086" sldId="343"/>
            <ac:spMk id="8" creationId="{C6C23B9F-7D11-4348-9679-E8645EC03D8E}"/>
          </ac:spMkLst>
        </pc:spChg>
        <pc:spChg chg="add mod">
          <ac:chgData name="Kulinich Bohdan" userId="48e65c9f34e137d0" providerId="LiveId" clId="{7C843355-CAC5-49B7-93E9-8ECBB6F9307A}" dt="2019-12-09T05:36:57.769" v="7352" actId="20577"/>
          <ac:spMkLst>
            <pc:docMk/>
            <pc:sldMk cId="2720157086" sldId="343"/>
            <ac:spMk id="9" creationId="{4C161B5D-23C3-4CBA-AE4D-82CDC3978769}"/>
          </ac:spMkLst>
        </pc:spChg>
      </pc:sldChg>
      <pc:sldChg chg="addSp delSp modSp modAnim">
        <pc:chgData name="Kulinich Bohdan" userId="48e65c9f34e137d0" providerId="LiveId" clId="{7C843355-CAC5-49B7-93E9-8ECBB6F9307A}" dt="2019-12-09T08:11:47.877" v="7826" actId="166"/>
        <pc:sldMkLst>
          <pc:docMk/>
          <pc:sldMk cId="2796025487" sldId="344"/>
        </pc:sldMkLst>
        <pc:spChg chg="mod ord">
          <ac:chgData name="Kulinich Bohdan" userId="48e65c9f34e137d0" providerId="LiveId" clId="{7C843355-CAC5-49B7-93E9-8ECBB6F9307A}" dt="2019-12-09T08:11:47.877" v="7826" actId="166"/>
          <ac:spMkLst>
            <pc:docMk/>
            <pc:sldMk cId="2796025487" sldId="34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7:30:02.920" v="7473" actId="14100"/>
          <ac:spMkLst>
            <pc:docMk/>
            <pc:sldMk cId="2796025487" sldId="344"/>
            <ac:spMk id="8" creationId="{87894C4A-E0DD-4388-9E51-F09BC71E4CB2}"/>
          </ac:spMkLst>
        </pc:spChg>
        <pc:spChg chg="add mod">
          <ac:chgData name="Kulinich Bohdan" userId="48e65c9f34e137d0" providerId="LiveId" clId="{7C843355-CAC5-49B7-93E9-8ECBB6F9307A}" dt="2019-12-09T07:44:36.977" v="7517" actId="14100"/>
          <ac:spMkLst>
            <pc:docMk/>
            <pc:sldMk cId="2796025487" sldId="344"/>
            <ac:spMk id="9" creationId="{E7A11B4C-228A-4D0B-928C-416FB76F7093}"/>
          </ac:spMkLst>
        </pc:spChg>
        <pc:spChg chg="add mod">
          <ac:chgData name="Kulinich Bohdan" userId="48e65c9f34e137d0" providerId="LiveId" clId="{7C843355-CAC5-49B7-93E9-8ECBB6F9307A}" dt="2019-12-09T07:45:01.634" v="7541" actId="20577"/>
          <ac:spMkLst>
            <pc:docMk/>
            <pc:sldMk cId="2796025487" sldId="344"/>
            <ac:spMk id="10" creationId="{5AF98569-A4CF-4DFF-A5A5-342D17CD5A7C}"/>
          </ac:spMkLst>
        </pc:spChg>
        <pc:spChg chg="add del">
          <ac:chgData name="Kulinich Bohdan" userId="48e65c9f34e137d0" providerId="LiveId" clId="{7C843355-CAC5-49B7-93E9-8ECBB6F9307A}" dt="2019-12-09T08:00:09.691" v="7719"/>
          <ac:spMkLst>
            <pc:docMk/>
            <pc:sldMk cId="2796025487" sldId="344"/>
            <ac:spMk id="11" creationId="{753428C5-03BF-42C2-B5F5-693E740E2CE4}"/>
          </ac:spMkLst>
        </pc:spChg>
      </pc:sldChg>
      <pc:sldChg chg="addSp delSp modSp modAnim">
        <pc:chgData name="Kulinich Bohdan" userId="48e65c9f34e137d0" providerId="LiveId" clId="{7C843355-CAC5-49B7-93E9-8ECBB6F9307A}" dt="2019-12-09T09:15:41.564" v="7966" actId="166"/>
        <pc:sldMkLst>
          <pc:docMk/>
          <pc:sldMk cId="1516348593" sldId="345"/>
        </pc:sldMkLst>
        <pc:spChg chg="mod ord">
          <ac:chgData name="Kulinich Bohdan" userId="48e65c9f34e137d0" providerId="LiveId" clId="{7C843355-CAC5-49B7-93E9-8ECBB6F9307A}" dt="2019-12-09T09:15:41.564" v="7966" actId="166"/>
          <ac:spMkLst>
            <pc:docMk/>
            <pc:sldMk cId="1516348593" sldId="345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8" creationId="{8FA41C21-0B3E-4A8F-8F1D-52D61626E30F}"/>
          </ac:spMkLst>
        </pc:spChg>
        <pc:spChg chg="add del">
          <ac:chgData name="Kulinich Bohdan" userId="48e65c9f34e137d0" providerId="LiveId" clId="{7C843355-CAC5-49B7-93E9-8ECBB6F9307A}" dt="2019-12-09T08:00:07.317" v="7718"/>
          <ac:spMkLst>
            <pc:docMk/>
            <pc:sldMk cId="1516348593" sldId="345"/>
            <ac:spMk id="9" creationId="{D2017915-727B-486F-B42B-B4CF0F379448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0" creationId="{C09BC5A3-4D9A-4DE9-81E8-621AD13793D4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1" creationId="{05CA1227-CBC2-4B3C-8903-C21C80FA1D9C}"/>
          </ac:spMkLst>
        </pc:spChg>
        <pc:spChg chg="mod">
          <ac:chgData name="Kulinich Bohdan" userId="48e65c9f34e137d0" providerId="LiveId" clId="{7C843355-CAC5-49B7-93E9-8ECBB6F9307A}" dt="2019-12-09T07:57:59.101" v="7549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10:28:12.913" v="8274" actId="166"/>
        <pc:sldMkLst>
          <pc:docMk/>
          <pc:sldMk cId="2912401770" sldId="346"/>
        </pc:sldMkLst>
        <pc:spChg chg="mod ord">
          <ac:chgData name="Kulinich Bohdan" userId="48e65c9f34e137d0" providerId="LiveId" clId="{7C843355-CAC5-49B7-93E9-8ECBB6F9307A}" dt="2019-12-09T10:28:12.913" v="8274" actId="166"/>
          <ac:spMkLst>
            <pc:docMk/>
            <pc:sldMk cId="2912401770" sldId="346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9:19:24.470" v="8017" actId="20577"/>
          <ac:spMkLst>
            <pc:docMk/>
            <pc:sldMk cId="2912401770" sldId="346"/>
            <ac:spMk id="8" creationId="{5CA47F7B-FA8D-4390-963C-F2D024A6D000}"/>
          </ac:spMkLst>
        </pc:spChg>
        <pc:spChg chg="add mod">
          <ac:chgData name="Kulinich Bohdan" userId="48e65c9f34e137d0" providerId="LiveId" clId="{7C843355-CAC5-49B7-93E9-8ECBB6F9307A}" dt="2019-12-09T09:16:16.968" v="7994" actId="14100"/>
          <ac:spMkLst>
            <pc:docMk/>
            <pc:sldMk cId="2912401770" sldId="346"/>
            <ac:spMk id="9" creationId="{165571D0-54C8-4596-ADB4-A703FCBC6B92}"/>
          </ac:spMkLst>
        </pc:spChg>
        <pc:spChg chg="add mod">
          <ac:chgData name="Kulinich Bohdan" userId="48e65c9f34e137d0" providerId="LiveId" clId="{7C843355-CAC5-49B7-93E9-8ECBB6F9307A}" dt="2019-12-09T09:16:24.059" v="8001" actId="14100"/>
          <ac:spMkLst>
            <pc:docMk/>
            <pc:sldMk cId="2912401770" sldId="346"/>
            <ac:spMk id="10" creationId="{271616B1-4C8D-472E-9F69-28D2B9CD09FA}"/>
          </ac:spMkLst>
        </pc:spChg>
        <pc:spChg chg="mod">
          <ac:chgData name="Kulinich Bohdan" userId="48e65c9f34e137d0" providerId="LiveId" clId="{7C843355-CAC5-49B7-93E9-8ECBB6F9307A}" dt="2019-12-09T09:14:17.092" v="7829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7C843355-CAC5-49B7-93E9-8ECBB6F9307A}" dt="2019-12-09T09:27:30.976" v="8162" actId="20577"/>
        <pc:sldMkLst>
          <pc:docMk/>
          <pc:sldMk cId="1011046908" sldId="347"/>
        </pc:sldMkLst>
        <pc:spChg chg="mod">
          <ac:chgData name="Kulinich Bohdan" userId="48e65c9f34e137d0" providerId="LiveId" clId="{7C843355-CAC5-49B7-93E9-8ECBB6F9307A}" dt="2019-12-09T09:26:42.063" v="8153" actId="1076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09:27:30.976" v="8162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577891844" sldId="348"/>
        </pc:sldMkLst>
      </pc:sldChg>
      <pc:sldChg chg="addSp delSp modSp add delAnim modAnim">
        <pc:chgData name="Kulinich Bohdan" userId="48e65c9f34e137d0" providerId="LiveId" clId="{7C843355-CAC5-49B7-93E9-8ECBB6F9307A}" dt="2019-12-02T13:45:49.323" v="1070" actId="1076"/>
        <pc:sldMkLst>
          <pc:docMk/>
          <pc:sldMk cId="1916564109" sldId="349"/>
        </pc:sldMkLst>
        <pc:spChg chg="add del mod">
          <ac:chgData name="Kulinich Bohdan" userId="48e65c9f34e137d0" providerId="LiveId" clId="{7C843355-CAC5-49B7-93E9-8ECBB6F9307A}" dt="2019-12-02T13:41:36.055" v="1026" actId="478"/>
          <ac:spMkLst>
            <pc:docMk/>
            <pc:sldMk cId="1916564109" sldId="349"/>
            <ac:spMk id="21" creationId="{642E6CB8-7EFA-41DE-AAC0-AAD3A4498689}"/>
          </ac:spMkLst>
        </pc:spChg>
        <pc:spChg chg="add del mod">
          <ac:chgData name="Kulinich Bohdan" userId="48e65c9f34e137d0" providerId="LiveId" clId="{7C843355-CAC5-49B7-93E9-8ECBB6F9307A}" dt="2019-12-02T13:41:37.024" v="1027" actId="478"/>
          <ac:spMkLst>
            <pc:docMk/>
            <pc:sldMk cId="1916564109" sldId="349"/>
            <ac:spMk id="28" creationId="{D8BC733E-A344-4730-8B1A-F393C39AD1DC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1" creationId="{8A9FE514-AADA-4169-B236-FC7D15A941E9}"/>
          </ac:spMkLst>
        </pc:spChg>
        <pc:spChg chg="del mod ord">
          <ac:chgData name="Kulinich Bohdan" userId="48e65c9f34e137d0" providerId="LiveId" clId="{7C843355-CAC5-49B7-93E9-8ECBB6F9307A}" dt="2019-12-02T13:44:31.643" v="1066" actId="478"/>
          <ac:spMkLst>
            <pc:docMk/>
            <pc:sldMk cId="1916564109" sldId="349"/>
            <ac:spMk id="42" creationId="{F04552D3-F5B5-4638-8518-055E7416EEF9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3" creationId="{B3EB383E-283A-4601-A6C4-0CBC4AE89E72}"/>
          </ac:spMkLst>
        </pc:spChg>
        <pc:spChg chg="del mod">
          <ac:chgData name="Kulinich Bohdan" userId="48e65c9f34e137d0" providerId="LiveId" clId="{7C843355-CAC5-49B7-93E9-8ECBB6F9307A}" dt="2019-12-02T11:51:12.092" v="581" actId="478"/>
          <ac:spMkLst>
            <pc:docMk/>
            <pc:sldMk cId="1916564109" sldId="349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1:58.626" v="951" actId="1076"/>
          <ac:spMkLst>
            <pc:docMk/>
            <pc:sldMk cId="1916564109" sldId="349"/>
            <ac:spMk id="46" creationId="{17D4B8DD-DB89-47B0-B817-29CEEFFD17A6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7" creationId="{27C6691E-F227-400B-A35B-27E15433BA54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8" creationId="{45400802-F108-4EF1-972C-A110CBB66E3B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9" creationId="{2F099876-2C6C-43D3-8ADC-2EE52633C03D}"/>
          </ac:spMkLst>
        </pc:spChg>
        <pc:spChg chg="del mod">
          <ac:chgData name="Kulinich Bohdan" userId="48e65c9f34e137d0" providerId="LiveId" clId="{7C843355-CAC5-49B7-93E9-8ECBB6F9307A}" dt="2019-12-02T11:51:12.842" v="582" actId="478"/>
          <ac:spMkLst>
            <pc:docMk/>
            <pc:sldMk cId="1916564109" sldId="349"/>
            <ac:spMk id="51" creationId="{9E11DB24-496F-4A20-B9BC-B07437233BE7}"/>
          </ac:spMkLst>
        </pc:spChg>
        <pc:spChg chg="del">
          <ac:chgData name="Kulinich Bohdan" userId="48e65c9f34e137d0" providerId="LiveId" clId="{7C843355-CAC5-49B7-93E9-8ECBB6F9307A}" dt="2019-12-02T11:03:22.683" v="488" actId="478"/>
          <ac:spMkLst>
            <pc:docMk/>
            <pc:sldMk cId="1916564109" sldId="349"/>
            <ac:spMk id="52" creationId="{0E0F4036-D813-422A-88A5-576A90A3C51A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53" creationId="{715451C4-343A-49C6-9C2D-CD5C1A614049}"/>
          </ac:spMkLst>
        </pc:spChg>
        <pc:picChg chg="add del mod">
          <ac:chgData name="Kulinich Bohdan" userId="48e65c9f34e137d0" providerId="LiveId" clId="{7C843355-CAC5-49B7-93E9-8ECBB6F9307A}" dt="2019-12-02T11:04:11.165" v="573" actId="478"/>
          <ac:picMkLst>
            <pc:docMk/>
            <pc:sldMk cId="1916564109" sldId="349"/>
            <ac:picMk id="5" creationId="{305A8C17-5887-445B-967D-8B242F1C4491}"/>
          </ac:picMkLst>
        </pc:picChg>
        <pc:picChg chg="del">
          <ac:chgData name="Kulinich Bohdan" userId="48e65c9f34e137d0" providerId="LiveId" clId="{7C843355-CAC5-49B7-93E9-8ECBB6F9307A}" dt="2019-12-02T11:03:12.982" v="483" actId="478"/>
          <ac:picMkLst>
            <pc:docMk/>
            <pc:sldMk cId="1916564109" sldId="349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13:41:37.664" v="1028" actId="478"/>
          <ac:picMkLst>
            <pc:docMk/>
            <pc:sldMk cId="1916564109" sldId="349"/>
            <ac:picMk id="8" creationId="{07F0A0D1-6788-42DA-9D64-9AF12044E1D5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0" creationId="{59B877D8-2892-4AC1-99A2-44DCCEEE26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2" creationId="{0EE40042-AD9D-40BA-89A6-904DF193A04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4" creationId="{34B5ECD8-7C44-4973-9A34-7D106E2D2B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6" creationId="{4CB20504-5D73-4153-B64C-BBD154EF72BF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8" creationId="{43034330-E2B9-49B8-885B-BF42C4A771E7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20" creationId="{E120E40A-682A-4B86-B257-BE68BBB7815A}"/>
          </ac:picMkLst>
        </pc:picChg>
        <pc:picChg chg="add del mod">
          <ac:chgData name="Kulinich Bohdan" userId="48e65c9f34e137d0" providerId="LiveId" clId="{7C843355-CAC5-49B7-93E9-8ECBB6F9307A}" dt="2019-12-02T12:54:43.379" v="740" actId="478"/>
          <ac:picMkLst>
            <pc:docMk/>
            <pc:sldMk cId="1916564109" sldId="349"/>
            <ac:picMk id="23" creationId="{E4E8CC35-C1DE-44DB-8FCA-0B12D77A6ADA}"/>
          </ac:picMkLst>
        </pc:picChg>
        <pc:picChg chg="add del mod">
          <ac:chgData name="Kulinich Bohdan" userId="48e65c9f34e137d0" providerId="LiveId" clId="{7C843355-CAC5-49B7-93E9-8ECBB6F9307A}" dt="2019-12-02T12:54:43.879" v="741" actId="478"/>
          <ac:picMkLst>
            <pc:docMk/>
            <pc:sldMk cId="1916564109" sldId="349"/>
            <ac:picMk id="25" creationId="{3CACAB28-249B-4536-A594-26F8ACD36FDD}"/>
          </ac:picMkLst>
        </pc:picChg>
        <pc:picChg chg="add mod">
          <ac:chgData name="Kulinich Bohdan" userId="48e65c9f34e137d0" providerId="LiveId" clId="{7C843355-CAC5-49B7-93E9-8ECBB6F9307A}" dt="2019-12-02T13:43:50.169" v="1063" actId="1076"/>
          <ac:picMkLst>
            <pc:docMk/>
            <pc:sldMk cId="1916564109" sldId="349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1:59:04.601" v="714" actId="478"/>
          <ac:picMkLst>
            <pc:docMk/>
            <pc:sldMk cId="1916564109" sldId="349"/>
            <ac:picMk id="29" creationId="{4EE0FCF5-01BC-458F-983B-757F4C49483E}"/>
          </ac:picMkLst>
        </pc:picChg>
        <pc:picChg chg="add del mod">
          <ac:chgData name="Kulinich Bohdan" userId="48e65c9f34e137d0" providerId="LiveId" clId="{7C843355-CAC5-49B7-93E9-8ECBB6F9307A}" dt="2019-12-02T11:59:03.351" v="713" actId="478"/>
          <ac:picMkLst>
            <pc:docMk/>
            <pc:sldMk cId="1916564109" sldId="349"/>
            <ac:picMk id="30" creationId="{50B676B1-DF1E-45BC-9678-FB269665A98D}"/>
          </ac:picMkLst>
        </pc:picChg>
        <pc:picChg chg="add mod">
          <ac:chgData name="Kulinich Bohdan" userId="48e65c9f34e137d0" providerId="LiveId" clId="{7C843355-CAC5-49B7-93E9-8ECBB6F9307A}" dt="2019-12-02T13:45:49.323" v="1070" actId="1076"/>
          <ac:picMkLst>
            <pc:docMk/>
            <pc:sldMk cId="1916564109" sldId="349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1:03:13.435" v="484" actId="478"/>
          <ac:picMkLst>
            <pc:docMk/>
            <pc:sldMk cId="1916564109" sldId="349"/>
            <ac:picMk id="50" creationId="{DE175343-F1B1-4A3D-86F2-929EA0F24D5B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3T10:08:42.683" v="3597" actId="571"/>
        <pc:sldMkLst>
          <pc:docMk/>
          <pc:sldMk cId="4162821723" sldId="350"/>
        </pc:sldMkLst>
        <pc:spChg chg="add mod">
          <ac:chgData name="Kulinich Bohdan" userId="48e65c9f34e137d0" providerId="LiveId" clId="{7C843355-CAC5-49B7-93E9-8ECBB6F9307A}" dt="2019-12-02T13:40:35.736" v="1018" actId="14100"/>
          <ac:spMkLst>
            <pc:docMk/>
            <pc:sldMk cId="4162821723" sldId="350"/>
            <ac:spMk id="18" creationId="{B15049CB-6405-4811-9065-3A8A660BEC6A}"/>
          </ac:spMkLst>
        </pc:spChg>
        <pc:spChg chg="add mod">
          <ac:chgData name="Kulinich Bohdan" userId="48e65c9f34e137d0" providerId="LiveId" clId="{7C843355-CAC5-49B7-93E9-8ECBB6F9307A}" dt="2019-12-02T13:40:40.735" v="1019" actId="1076"/>
          <ac:spMkLst>
            <pc:docMk/>
            <pc:sldMk cId="4162821723" sldId="350"/>
            <ac:spMk id="19" creationId="{639A3FF9-E885-4FC4-B9E6-0F45CB0C49F1}"/>
          </ac:spMkLst>
        </pc:spChg>
        <pc:spChg chg="add mod">
          <ac:chgData name="Kulinich Bohdan" userId="48e65c9f34e137d0" providerId="LiveId" clId="{7C843355-CAC5-49B7-93E9-8ECBB6F9307A}" dt="2019-12-02T13:47:19.846" v="1111" actId="1076"/>
          <ac:spMkLst>
            <pc:docMk/>
            <pc:sldMk cId="4162821723" sldId="350"/>
            <ac:spMk id="20" creationId="{451A74D2-6251-43E7-93EC-EC1482747758}"/>
          </ac:spMkLst>
        </pc:spChg>
        <pc:spChg chg="del">
          <ac:chgData name="Kulinich Bohdan" userId="48e65c9f34e137d0" providerId="LiveId" clId="{7C843355-CAC5-49B7-93E9-8ECBB6F9307A}" dt="2019-12-02T13:39:31.175" v="1003" actId="478"/>
          <ac:spMkLst>
            <pc:docMk/>
            <pc:sldMk cId="4162821723" sldId="350"/>
            <ac:spMk id="51" creationId="{9E11DB24-496F-4A20-B9BC-B07437233BE7}"/>
          </ac:spMkLst>
        </pc:spChg>
        <pc:picChg chg="add mod">
          <ac:chgData name="Kulinich Bohdan" userId="48e65c9f34e137d0" providerId="LiveId" clId="{7C843355-CAC5-49B7-93E9-8ECBB6F9307A}" dt="2019-12-02T13:39:56.815" v="1007" actId="1076"/>
          <ac:picMkLst>
            <pc:docMk/>
            <pc:sldMk cId="4162821723" sldId="350"/>
            <ac:picMk id="11" creationId="{77194565-2C91-4CDC-9CAB-EDCD46269118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2" creationId="{4A01DC4A-050E-4722-99F6-B5E98E9C4CE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3" creationId="{9B0AA213-6097-40D3-8473-661232C8924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4" creationId="{47BC61D3-883C-496B-8E33-CFF8B5B1A6B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5" creationId="{C7C372D9-8BDA-426B-8AAC-67CCFECAFF94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6" creationId="{3820DB9C-E08A-45F3-B94C-AD8D94EFEE2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7" creationId="{FF210039-098A-4D9C-B205-F1C9AC6533AC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1" creationId="{07010C02-CFF1-4CBC-879C-354DD91E9AA8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2" creationId="{0ECA75BD-C5F8-4479-8B3F-31736CE2C5EA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3" creationId="{B5C94A9E-B3EB-4C40-B87C-E17DB9279D96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4" creationId="{02715173-E54E-493B-B421-564B6CBB0A62}"/>
          </ac:picMkLst>
        </pc:picChg>
        <pc:picChg chg="del">
          <ac:chgData name="Kulinich Bohdan" userId="48e65c9f34e137d0" providerId="LiveId" clId="{7C843355-CAC5-49B7-93E9-8ECBB6F9307A}" dt="2019-12-02T13:39:31.175" v="1003" actId="478"/>
          <ac:picMkLst>
            <pc:docMk/>
            <pc:sldMk cId="4162821723" sldId="350"/>
            <ac:picMk id="50" creationId="{DE175343-F1B1-4A3D-86F2-929EA0F24D5B}"/>
          </ac:picMkLst>
        </pc:picChg>
      </pc:sldChg>
      <pc:sldChg chg="add del">
        <pc:chgData name="Kulinich Bohdan" userId="48e65c9f34e137d0" providerId="LiveId" clId="{7C843355-CAC5-49B7-93E9-8ECBB6F9307A}" dt="2019-12-02T14:00:07.114" v="1117" actId="2696"/>
        <pc:sldMkLst>
          <pc:docMk/>
          <pc:sldMk cId="489575841" sldId="351"/>
        </pc:sldMkLst>
      </pc:sldChg>
      <pc:sldChg chg="addSp delSp modSp add delAnim modAnim">
        <pc:chgData name="Kulinich Bohdan" userId="48e65c9f34e137d0" providerId="LiveId" clId="{7C843355-CAC5-49B7-93E9-8ECBB6F9307A}" dt="2019-12-03T07:53:30.639" v="2539"/>
        <pc:sldMkLst>
          <pc:docMk/>
          <pc:sldMk cId="492573773" sldId="351"/>
        </pc:sldMkLst>
        <pc:spChg chg="add mod">
          <ac:chgData name="Kulinich Bohdan" userId="48e65c9f34e137d0" providerId="LiveId" clId="{7C843355-CAC5-49B7-93E9-8ECBB6F9307A}" dt="2019-12-02T14:05:41.471" v="1185" actId="1076"/>
          <ac:spMkLst>
            <pc:docMk/>
            <pc:sldMk cId="492573773" sldId="351"/>
            <ac:spMk id="2" creationId="{B81976AA-CCB5-41A8-96F3-1962F8561073}"/>
          </ac:spMkLst>
        </pc:spChg>
        <pc:spChg chg="mod">
          <ac:chgData name="Kulinich Bohdan" userId="48e65c9f34e137d0" providerId="LiveId" clId="{7C843355-CAC5-49B7-93E9-8ECBB6F9307A}" dt="2019-12-02T14:05:27.474" v="1183" actId="207"/>
          <ac:spMkLst>
            <pc:docMk/>
            <pc:sldMk cId="492573773" sldId="351"/>
            <ac:spMk id="3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2T20:50:24.465" v="1586" actId="1076"/>
          <ac:spMkLst>
            <pc:docMk/>
            <pc:sldMk cId="492573773" sldId="351"/>
            <ac:spMk id="24" creationId="{21F88552-40B2-4955-9D36-F52DFA3FBB84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4:05:49.126" v="1188" actId="20577"/>
          <ac:spMkLst>
            <pc:docMk/>
            <pc:sldMk cId="492573773" sldId="351"/>
            <ac:spMk id="36" creationId="{AB01C393-17E4-4F7C-B470-3C92F98B454E}"/>
          </ac:spMkLst>
        </pc:spChg>
        <pc:spChg chg="add mod">
          <ac:chgData name="Kulinich Bohdan" userId="48e65c9f34e137d0" providerId="LiveId" clId="{7C843355-CAC5-49B7-93E9-8ECBB6F9307A}" dt="2019-12-02T14:06:04.368" v="1192" actId="20577"/>
          <ac:spMkLst>
            <pc:docMk/>
            <pc:sldMk cId="492573773" sldId="351"/>
            <ac:spMk id="37" creationId="{F98ED2B0-D1FE-4047-860A-CA326A38F484}"/>
          </ac:spMkLst>
        </pc:spChg>
        <pc:spChg chg="add mod">
          <ac:chgData name="Kulinich Bohdan" userId="48e65c9f34e137d0" providerId="LiveId" clId="{7C843355-CAC5-49B7-93E9-8ECBB6F9307A}" dt="2019-12-02T14:06:12.476" v="1195" actId="1076"/>
          <ac:spMkLst>
            <pc:docMk/>
            <pc:sldMk cId="492573773" sldId="351"/>
            <ac:spMk id="38" creationId="{247E8247-0EB0-4819-A62B-BCE70ACFD807}"/>
          </ac:spMkLst>
        </pc:spChg>
        <pc:spChg chg="add mod">
          <ac:chgData name="Kulinich Bohdan" userId="48e65c9f34e137d0" providerId="LiveId" clId="{7C843355-CAC5-49B7-93E9-8ECBB6F9307A}" dt="2019-12-02T14:06:32.487" v="1201" actId="20577"/>
          <ac:spMkLst>
            <pc:docMk/>
            <pc:sldMk cId="492573773" sldId="351"/>
            <ac:spMk id="39" creationId="{EE48C563-AB49-44A9-A856-6696D611499E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40" creationId="{E1EFDA01-099E-49ED-ABEB-96BAC470C6F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2T14:07:41.839" v="1204" actId="14100"/>
          <ac:spMkLst>
            <pc:docMk/>
            <pc:sldMk cId="492573773" sldId="351"/>
            <ac:spMk id="42" creationId="{0FD01B89-2FDF-488F-BFE8-DE34BB2CB9F8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3" creationId="{B3EB383E-283A-4601-A6C4-0CBC4AE89E72}"/>
          </ac:spMkLst>
        </pc:spChg>
        <pc:spChg chg="add mod">
          <ac:chgData name="Kulinich Bohdan" userId="48e65c9f34e137d0" providerId="LiveId" clId="{7C843355-CAC5-49B7-93E9-8ECBB6F9307A}" dt="2019-12-02T14:09:20.329" v="1267" actId="1076"/>
          <ac:spMkLst>
            <pc:docMk/>
            <pc:sldMk cId="492573773" sldId="351"/>
            <ac:spMk id="45" creationId="{163A8ADC-E807-4917-ABBD-1C8233899B0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9" creationId="{2F099876-2C6C-43D3-8ADC-2EE52633C03D}"/>
          </ac:spMkLst>
        </pc:spChg>
        <pc:spChg chg="add del mod">
          <ac:chgData name="Kulinich Bohdan" userId="48e65c9f34e137d0" providerId="LiveId" clId="{7C843355-CAC5-49B7-93E9-8ECBB6F9307A}" dt="2019-12-02T14:10:08.824" v="1271" actId="478"/>
          <ac:spMkLst>
            <pc:docMk/>
            <pc:sldMk cId="492573773" sldId="351"/>
            <ac:spMk id="50" creationId="{71F573D1-96FA-40F2-94C6-59E6AB80B0B7}"/>
          </ac:spMkLst>
        </pc:spChg>
        <pc:spChg chg="add mod">
          <ac:chgData name="Kulinich Bohdan" userId="48e65c9f34e137d0" providerId="LiveId" clId="{7C843355-CAC5-49B7-93E9-8ECBB6F9307A}" dt="2019-12-02T14:11:28.197" v="1312" actId="1076"/>
          <ac:spMkLst>
            <pc:docMk/>
            <pc:sldMk cId="492573773" sldId="351"/>
            <ac:spMk id="51" creationId="{08CAFD87-AE47-4A50-80D5-45F7474ED9B1}"/>
          </ac:spMkLst>
        </pc:spChg>
        <pc:spChg chg="add mod">
          <ac:chgData name="Kulinich Bohdan" userId="48e65c9f34e137d0" providerId="LiveId" clId="{7C843355-CAC5-49B7-93E9-8ECBB6F9307A}" dt="2019-12-02T14:13:26.543" v="1328" actId="1076"/>
          <ac:spMkLst>
            <pc:docMk/>
            <pc:sldMk cId="492573773" sldId="351"/>
            <ac:spMk id="52" creationId="{F0CED29B-6F60-4A45-A160-95F5138027AE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53" creationId="{715451C4-343A-49C6-9C2D-CD5C1A614049}"/>
          </ac:spMkLst>
        </pc:spChg>
        <pc:spChg chg="add mod">
          <ac:chgData name="Kulinich Bohdan" userId="48e65c9f34e137d0" providerId="LiveId" clId="{7C843355-CAC5-49B7-93E9-8ECBB6F9307A}" dt="2019-12-02T14:15:52.694" v="1380" actId="1076"/>
          <ac:spMkLst>
            <pc:docMk/>
            <pc:sldMk cId="492573773" sldId="351"/>
            <ac:spMk id="55" creationId="{7E2B1B94-FF5F-48B8-A5AF-60742B618EFC}"/>
          </ac:spMkLst>
        </pc:spChg>
        <pc:spChg chg="add mod">
          <ac:chgData name="Kulinich Bohdan" userId="48e65c9f34e137d0" providerId="LiveId" clId="{7C843355-CAC5-49B7-93E9-8ECBB6F9307A}" dt="2019-12-02T14:22:40.143" v="1427" actId="1076"/>
          <ac:spMkLst>
            <pc:docMk/>
            <pc:sldMk cId="492573773" sldId="351"/>
            <ac:spMk id="56" creationId="{A7E25DEF-ED0C-4772-B7CD-3BB8FC1E5577}"/>
          </ac:spMkLst>
        </pc:spChg>
        <pc:spChg chg="add mod">
          <ac:chgData name="Kulinich Bohdan" userId="48e65c9f34e137d0" providerId="LiveId" clId="{7C843355-CAC5-49B7-93E9-8ECBB6F9307A}" dt="2019-12-02T14:24:04.028" v="1461" actId="1076"/>
          <ac:spMkLst>
            <pc:docMk/>
            <pc:sldMk cId="492573773" sldId="351"/>
            <ac:spMk id="57" creationId="{4F57BFF3-9BC9-4D69-AB70-D62244B49562}"/>
          </ac:spMkLst>
        </pc:spChg>
        <pc:picChg chg="add mod">
          <ac:chgData name="Kulinich Bohdan" userId="48e65c9f34e137d0" providerId="LiveId" clId="{7C843355-CAC5-49B7-93E9-8ECBB6F9307A}" dt="2019-12-02T14:00:43.997" v="1128" actId="14100"/>
          <ac:picMkLst>
            <pc:docMk/>
            <pc:sldMk cId="492573773" sldId="351"/>
            <ac:picMk id="16" creationId="{AF1F9467-3A94-4622-91D4-7B0DD8C1ECA6}"/>
          </ac:picMkLst>
        </pc:picChg>
        <pc:picChg chg="add del mod">
          <ac:chgData name="Kulinich Bohdan" userId="48e65c9f34e137d0" providerId="LiveId" clId="{7C843355-CAC5-49B7-93E9-8ECBB6F9307A}" dt="2019-12-02T14:01:54.047" v="1152" actId="478"/>
          <ac:picMkLst>
            <pc:docMk/>
            <pc:sldMk cId="492573773" sldId="351"/>
            <ac:picMk id="17" creationId="{03543313-FEC4-43B1-82DB-6443F55ECFD6}"/>
          </ac:picMkLst>
        </pc:picChg>
        <pc:picChg chg="add del mod">
          <ac:chgData name="Kulinich Bohdan" userId="48e65c9f34e137d0" providerId="LiveId" clId="{7C843355-CAC5-49B7-93E9-8ECBB6F9307A}" dt="2019-12-02T14:01:53.440" v="1151" actId="478"/>
          <ac:picMkLst>
            <pc:docMk/>
            <pc:sldMk cId="492573773" sldId="351"/>
            <ac:picMk id="18" creationId="{1D60911D-6AC1-41BF-9B62-9B9072D39FDD}"/>
          </ac:picMkLst>
        </pc:picChg>
        <pc:picChg chg="add mod">
          <ac:chgData name="Kulinich Bohdan" userId="48e65c9f34e137d0" providerId="LiveId" clId="{7C843355-CAC5-49B7-93E9-8ECBB6F9307A}" dt="2019-12-02T14:01:58.015" v="1153" actId="1076"/>
          <ac:picMkLst>
            <pc:docMk/>
            <pc:sldMk cId="492573773" sldId="351"/>
            <ac:picMk id="19" creationId="{2737403E-087B-4D0E-A9C3-538E96B46139}"/>
          </ac:picMkLst>
        </pc:picChg>
        <pc:picChg chg="add mod">
          <ac:chgData name="Kulinich Bohdan" userId="48e65c9f34e137d0" providerId="LiveId" clId="{7C843355-CAC5-49B7-93E9-8ECBB6F9307A}" dt="2019-12-02T14:02:06.931" v="1154" actId="1076"/>
          <ac:picMkLst>
            <pc:docMk/>
            <pc:sldMk cId="492573773" sldId="351"/>
            <ac:picMk id="20" creationId="{88789453-EE64-4BCB-A66A-509B1AE12DCB}"/>
          </ac:picMkLst>
        </pc:picChg>
        <pc:picChg chg="add del mod">
          <ac:chgData name="Kulinich Bohdan" userId="48e65c9f34e137d0" providerId="LiveId" clId="{7C843355-CAC5-49B7-93E9-8ECBB6F9307A}" dt="2019-12-02T14:02:52.514" v="1164" actId="478"/>
          <ac:picMkLst>
            <pc:docMk/>
            <pc:sldMk cId="492573773" sldId="351"/>
            <ac:picMk id="21" creationId="{A0886859-46CA-4502-B4B0-986108E3F3F1}"/>
          </ac:picMkLst>
        </pc:picChg>
        <pc:picChg chg="add del mod">
          <ac:chgData name="Kulinich Bohdan" userId="48e65c9f34e137d0" providerId="LiveId" clId="{7C843355-CAC5-49B7-93E9-8ECBB6F9307A}" dt="2019-12-02T14:02:51.960" v="1163" actId="478"/>
          <ac:picMkLst>
            <pc:docMk/>
            <pc:sldMk cId="492573773" sldId="351"/>
            <ac:picMk id="22" creationId="{1CEAA094-CE2D-49C1-A045-8F4BBE6F9100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3" creationId="{DB3C6F21-E148-40C2-838C-4CC095B19A7E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4" creationId="{911E9620-5EB4-4F21-8B79-3401272EE507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5" creationId="{356C8458-B37B-4E61-8DB5-A109EAC5311D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6" creationId="{6485FC5C-F26E-4F16-A18F-2534CF719332}"/>
          </ac:picMkLst>
        </pc:picChg>
        <pc:picChg chg="del">
          <ac:chgData name="Kulinich Bohdan" userId="48e65c9f34e137d0" providerId="LiveId" clId="{7C843355-CAC5-49B7-93E9-8ECBB6F9307A}" dt="2019-12-02T14:00:24.725" v="1124" actId="478"/>
          <ac:picMkLst>
            <pc:docMk/>
            <pc:sldMk cId="492573773" sldId="351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8" creationId="{228C3BD0-27D8-4CB1-89EF-EC2B83837ECA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9" creationId="{468F2E8F-A728-4E04-ABFD-16C00F4437DE}"/>
          </ac:picMkLst>
        </pc:picChg>
        <pc:picChg chg="add mod">
          <ac:chgData name="Kulinich Bohdan" userId="48e65c9f34e137d0" providerId="LiveId" clId="{7C843355-CAC5-49B7-93E9-8ECBB6F9307A}" dt="2019-12-02T14:02:15.382" v="1156" actId="1076"/>
          <ac:picMkLst>
            <pc:docMk/>
            <pc:sldMk cId="492573773" sldId="351"/>
            <ac:picMk id="30" creationId="{CEC5BD53-E6E5-483A-9C8A-8FCEE26B84B9}"/>
          </ac:picMkLst>
        </pc:picChg>
        <pc:picChg chg="add mod">
          <ac:chgData name="Kulinich Bohdan" userId="48e65c9f34e137d0" providerId="LiveId" clId="{7C843355-CAC5-49B7-93E9-8ECBB6F9307A}" dt="2019-12-02T14:02:23.849" v="1158" actId="1076"/>
          <ac:picMkLst>
            <pc:docMk/>
            <pc:sldMk cId="492573773" sldId="351"/>
            <ac:picMk id="31" creationId="{7FDCDC89-8585-4FA0-BD06-321B801DDA05}"/>
          </ac:picMkLst>
        </pc:picChg>
        <pc:picChg chg="del">
          <ac:chgData name="Kulinich Bohdan" userId="48e65c9f34e137d0" providerId="LiveId" clId="{7C843355-CAC5-49B7-93E9-8ECBB6F9307A}" dt="2019-12-02T14:00:25.784" v="1125" actId="478"/>
          <ac:picMkLst>
            <pc:docMk/>
            <pc:sldMk cId="492573773" sldId="351"/>
            <ac:picMk id="32" creationId="{756D2598-7A9A-4A3E-B54A-81308C18C15E}"/>
          </ac:picMkLst>
        </pc:picChg>
        <pc:picChg chg="add mod">
          <ac:chgData name="Kulinich Bohdan" userId="48e65c9f34e137d0" providerId="LiveId" clId="{7C843355-CAC5-49B7-93E9-8ECBB6F9307A}" dt="2019-12-02T14:02:28.364" v="1160" actId="1076"/>
          <ac:picMkLst>
            <pc:docMk/>
            <pc:sldMk cId="492573773" sldId="351"/>
            <ac:picMk id="34" creationId="{AC95B82C-AB16-4868-BF47-B03E4C06CEA2}"/>
          </ac:picMkLst>
        </pc:picChg>
        <pc:picChg chg="add mod">
          <ac:chgData name="Kulinich Bohdan" userId="48e65c9f34e137d0" providerId="LiveId" clId="{7C843355-CAC5-49B7-93E9-8ECBB6F9307A}" dt="2019-12-02T14:02:50.336" v="1162" actId="1076"/>
          <ac:picMkLst>
            <pc:docMk/>
            <pc:sldMk cId="492573773" sldId="351"/>
            <ac:picMk id="35" creationId="{A591C586-6D62-4777-BD55-D1AC908DA21A}"/>
          </ac:picMkLst>
        </pc:picChg>
        <pc:picChg chg="del">
          <ac:chgData name="Kulinich Bohdan" userId="48e65c9f34e137d0" providerId="LiveId" clId="{7C843355-CAC5-49B7-93E9-8ECBB6F9307A}" dt="2019-12-02T14:00:22.969" v="1123" actId="478"/>
          <ac:picMkLst>
            <pc:docMk/>
            <pc:sldMk cId="492573773" sldId="351"/>
            <ac:picMk id="44" creationId="{59FFFADE-2CB6-4199-9284-AF5D73D9490B}"/>
          </ac:picMkLst>
        </pc:picChg>
        <pc:picChg chg="add">
          <ac:chgData name="Kulinich Bohdan" userId="48e65c9f34e137d0" providerId="LiveId" clId="{7C843355-CAC5-49B7-93E9-8ECBB6F9307A}" dt="2019-12-02T14:14:25.490" v="1331"/>
          <ac:picMkLst>
            <pc:docMk/>
            <pc:sldMk cId="492573773" sldId="351"/>
            <ac:picMk id="54" creationId="{26F584A7-921C-49B7-BBC0-6D394F7A3E40}"/>
          </ac:picMkLst>
        </pc:picChg>
      </pc:sldChg>
      <pc:sldChg chg="addSp delSp modSp add del delAnim modAnim">
        <pc:chgData name="Kulinich Bohdan" userId="48e65c9f34e137d0" providerId="LiveId" clId="{7C843355-CAC5-49B7-93E9-8ECBB6F9307A}" dt="2019-12-03T10:47:29.766" v="4389" actId="2696"/>
        <pc:sldMkLst>
          <pc:docMk/>
          <pc:sldMk cId="3980250107" sldId="352"/>
        </pc:sldMkLst>
        <pc:spChg chg="mod">
          <ac:chgData name="Kulinich Bohdan" userId="48e65c9f34e137d0" providerId="LiveId" clId="{7C843355-CAC5-49B7-93E9-8ECBB6F9307A}" dt="2019-12-03T09:58:17.021" v="3594" actId="20577"/>
          <ac:spMkLst>
            <pc:docMk/>
            <pc:sldMk cId="3980250107" sldId="352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3T10:16:46.027" v="3712" actId="14100"/>
          <ac:spMkLst>
            <pc:docMk/>
            <pc:sldMk cId="3980250107" sldId="352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3T10:15:55.877" v="3706" actId="1076"/>
          <ac:spMkLst>
            <pc:docMk/>
            <pc:sldMk cId="3980250107" sldId="352"/>
            <ac:spMk id="33" creationId="{6885AE72-40C1-4105-BC5E-B4C0029E1CEC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3T10:16:00.225" v="3707" actId="1076"/>
          <ac:spMkLst>
            <pc:docMk/>
            <pc:sldMk cId="3980250107" sldId="352"/>
            <ac:spMk id="34" creationId="{8A8CC282-9DE8-4B0D-929D-37D52D09A6C1}"/>
          </ac:spMkLst>
        </pc:spChg>
        <pc:spChg chg="add mod">
          <ac:chgData name="Kulinich Bohdan" userId="48e65c9f34e137d0" providerId="LiveId" clId="{7C843355-CAC5-49B7-93E9-8ECBB6F9307A}" dt="2019-12-03T10:16:05.724" v="3708" actId="1076"/>
          <ac:spMkLst>
            <pc:docMk/>
            <pc:sldMk cId="3980250107" sldId="352"/>
            <ac:spMk id="35" creationId="{06A07CFF-8ABA-40C0-A6D1-D34D8C75A80C}"/>
          </ac:spMkLst>
        </pc:spChg>
        <pc:spChg chg="add mod">
          <ac:chgData name="Kulinich Bohdan" userId="48e65c9f34e137d0" providerId="LiveId" clId="{7C843355-CAC5-49B7-93E9-8ECBB6F9307A}" dt="2019-12-03T10:16:22.595" v="3710" actId="20577"/>
          <ac:spMkLst>
            <pc:docMk/>
            <pc:sldMk cId="3980250107" sldId="352"/>
            <ac:spMk id="36" creationId="{6967A962-ACE4-4EC2-96C0-E804B9796490}"/>
          </ac:spMkLst>
        </pc:spChg>
        <pc:spChg chg="add mod">
          <ac:chgData name="Kulinich Bohdan" userId="48e65c9f34e137d0" providerId="LiveId" clId="{7C843355-CAC5-49B7-93E9-8ECBB6F9307A}" dt="2019-12-03T10:16:32.280" v="3711" actId="20577"/>
          <ac:spMkLst>
            <pc:docMk/>
            <pc:sldMk cId="3980250107" sldId="352"/>
            <ac:spMk id="37" creationId="{7F787D55-03C4-4A44-8AB7-FE3855179BFE}"/>
          </ac:spMkLst>
        </pc:spChg>
        <pc:spChg chg="add mod">
          <ac:chgData name="Kulinich Bohdan" userId="48e65c9f34e137d0" providerId="LiveId" clId="{7C843355-CAC5-49B7-93E9-8ECBB6F9307A}" dt="2019-12-03T10:15:49.984" v="3705" actId="1076"/>
          <ac:spMkLst>
            <pc:docMk/>
            <pc:sldMk cId="3980250107" sldId="352"/>
            <ac:spMk id="38" creationId="{AC19B7E5-354F-446C-A15A-6E380B43F08A}"/>
          </ac:spMkLst>
        </pc:spChg>
        <pc:spChg chg="add mod">
          <ac:chgData name="Kulinich Bohdan" userId="48e65c9f34e137d0" providerId="LiveId" clId="{7C843355-CAC5-49B7-93E9-8ECBB6F9307A}" dt="2019-12-03T10:19:40.412" v="3780" actId="1076"/>
          <ac:spMkLst>
            <pc:docMk/>
            <pc:sldMk cId="3980250107" sldId="352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3T10:28:14.249" v="4009" actId="20577"/>
          <ac:spMkLst>
            <pc:docMk/>
            <pc:sldMk cId="3980250107" sldId="352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3T10:24:43.482" v="3973" actId="1076"/>
          <ac:spMkLst>
            <pc:docMk/>
            <pc:sldMk cId="3980250107" sldId="352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3T10:28:44.428" v="4018" actId="1076"/>
          <ac:spMkLst>
            <pc:docMk/>
            <pc:sldMk cId="3980250107" sldId="352"/>
            <ac:spMk id="42" creationId="{E47349AB-8558-4716-9C7E-AC7C38DEA6E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3" creationId="{B3EB383E-283A-4601-A6C4-0CBC4AE89E72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9" creationId="{2F099876-2C6C-43D3-8ADC-2EE52633C03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53" creationId="{715451C4-343A-49C6-9C2D-CD5C1A614049}"/>
          </ac:spMkLst>
        </pc:sp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0" creationId="{577CDF4E-EC1F-4C83-8CC0-708FD6AE0FCB}"/>
          </ac:picMkLst>
        </pc:picChg>
        <pc:picChg chg="add del mod">
          <ac:chgData name="Kulinich Bohdan" userId="48e65c9f34e137d0" providerId="LiveId" clId="{7C843355-CAC5-49B7-93E9-8ECBB6F9307A}" dt="2019-12-03T10:14:04.204" v="3687" actId="478"/>
          <ac:picMkLst>
            <pc:docMk/>
            <pc:sldMk cId="3980250107" sldId="352"/>
            <ac:picMk id="11" creationId="{86778940-CA85-4D76-9613-FAE81E1C1ED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2" creationId="{49047216-CB83-4E8F-91C9-83483C7500CF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3" creationId="{4E911341-E889-4A05-A9C9-754E984CA1AA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4" creationId="{896342C5-D43E-4AA5-9419-A45355A064B3}"/>
          </ac:picMkLst>
        </pc:picChg>
        <pc:picChg chg="add del mod">
          <ac:chgData name="Kulinich Bohdan" userId="48e65c9f34e137d0" providerId="LiveId" clId="{7C843355-CAC5-49B7-93E9-8ECBB6F9307A}" dt="2019-12-03T10:14:07.610" v="3688" actId="478"/>
          <ac:picMkLst>
            <pc:docMk/>
            <pc:sldMk cId="3980250107" sldId="352"/>
            <ac:picMk id="15" creationId="{E583D3D8-0520-4C3B-81D6-B61CE5522759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6" creationId="{98EC7CCD-C774-4CC8-9B86-E7C3302A8A21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7" creationId="{3F21DF9B-8F1F-442F-A5E0-D87108B4A3CE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8" creationId="{77B0E59C-9A9A-4CFE-A1E4-94240D34CB5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9" creationId="{1D1E6506-B693-4301-B3C2-624E204D16C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0" creationId="{0F35C3A5-8801-4247-A237-157D91DF0D22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1" creationId="{C2D5FEBC-71B8-4CAE-ACA6-08670FF9C26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22" creationId="{E80311AC-27BF-4274-BF87-446426494BEA}"/>
          </ac:picMkLst>
        </pc:picChg>
        <pc:picChg chg="add">
          <ac:chgData name="Kulinich Bohdan" userId="48e65c9f34e137d0" providerId="LiveId" clId="{7C843355-CAC5-49B7-93E9-8ECBB6F9307A}" dt="2019-12-03T10:12:11.095" v="3601"/>
          <ac:picMkLst>
            <pc:docMk/>
            <pc:sldMk cId="3980250107" sldId="352"/>
            <ac:picMk id="23" creationId="{6A848686-9FBB-4C63-B9D1-5821B4B3A9C5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5" creationId="{E0DEC14B-D5A7-47BF-9DC8-6ECC85DA64EC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6" creationId="{FA3C1C3A-8AF7-4CC4-B350-974FF2E25A63}"/>
          </ac:picMkLst>
        </pc:picChg>
        <pc:picChg chg="del">
          <ac:chgData name="Kulinich Bohdan" userId="48e65c9f34e137d0" providerId="LiveId" clId="{7C843355-CAC5-49B7-93E9-8ECBB6F9307A}" dt="2019-12-02T14:00:19.492" v="1122" actId="478"/>
          <ac:picMkLst>
            <pc:docMk/>
            <pc:sldMk cId="3980250107" sldId="352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7" creationId="{A954BE1C-FCE5-4BA0-A0AE-2CD68E13B831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8" creationId="{9520F7BB-4E04-475D-8613-EA80AE67E83E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9" creationId="{52CD0D92-79DA-4ED7-AAD9-5AFE52078C26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30" creationId="{E455F856-61D0-4913-9B56-51D496057DDE}"/>
          </ac:picMkLst>
        </pc:picChg>
        <pc:picChg chg="add mod">
          <ac:chgData name="Kulinich Bohdan" userId="48e65c9f34e137d0" providerId="LiveId" clId="{7C843355-CAC5-49B7-93E9-8ECBB6F9307A}" dt="2019-12-03T10:14:16.686" v="3691" actId="1076"/>
          <ac:picMkLst>
            <pc:docMk/>
            <pc:sldMk cId="3980250107" sldId="352"/>
            <ac:picMk id="31" creationId="{0A77A491-7F65-4DFD-ACA0-2200BFABC0D3}"/>
          </ac:picMkLst>
        </pc:picChg>
        <pc:picChg chg="add mod">
          <ac:chgData name="Kulinich Bohdan" userId="48e65c9f34e137d0" providerId="LiveId" clId="{7C843355-CAC5-49B7-93E9-8ECBB6F9307A}" dt="2019-12-03T10:14:20.107" v="3693" actId="1076"/>
          <ac:picMkLst>
            <pc:docMk/>
            <pc:sldMk cId="3980250107" sldId="352"/>
            <ac:picMk id="32" creationId="{0757F1F3-86C1-4457-9C74-E4321C0075F4}"/>
          </ac:picMkLst>
        </pc:picChg>
        <pc:picChg chg="del">
          <ac:chgData name="Kulinich Bohdan" userId="48e65c9f34e137d0" providerId="LiveId" clId="{7C843355-CAC5-49B7-93E9-8ECBB6F9307A}" dt="2019-12-02T14:00:18.960" v="1121" actId="478"/>
          <ac:picMkLst>
            <pc:docMk/>
            <pc:sldMk cId="3980250107" sldId="352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4:04:10.527" v="1169" actId="478"/>
          <ac:picMkLst>
            <pc:docMk/>
            <pc:sldMk cId="3980250107" sldId="352"/>
            <ac:picMk id="44" creationId="{59FFFADE-2CB6-4199-9284-AF5D73D9490B}"/>
          </ac:picMkLst>
        </pc:picChg>
        <pc:cxnChg chg="add mod">
          <ac:chgData name="Kulinich Bohdan" userId="48e65c9f34e137d0" providerId="LiveId" clId="{7C843355-CAC5-49B7-93E9-8ECBB6F9307A}" dt="2019-12-03T10:26:00.841" v="3980" actId="1582"/>
          <ac:cxnSpMkLst>
            <pc:docMk/>
            <pc:sldMk cId="3980250107" sldId="352"/>
            <ac:cxnSpMk id="5" creationId="{A8E4AC9E-3506-4AE3-90FD-ED26E7F49AEB}"/>
          </ac:cxnSpMkLst>
        </pc:cxnChg>
      </pc:sldChg>
      <pc:sldChg chg="add">
        <pc:chgData name="Kulinich Bohdan" userId="48e65c9f34e137d0" providerId="LiveId" clId="{7C843355-CAC5-49B7-93E9-8ECBB6F9307A}" dt="2019-12-02T18:18:56.074" v="1481"/>
        <pc:sldMkLst>
          <pc:docMk/>
          <pc:sldMk cId="2415987388" sldId="353"/>
        </pc:sldMkLst>
      </pc:sldChg>
      <pc:sldChg chg="addSp delSp modSp add delAnim modAnim">
        <pc:chgData name="Kulinich Bohdan" userId="48e65c9f34e137d0" providerId="LiveId" clId="{7C843355-CAC5-49B7-93E9-8ECBB6F9307A}" dt="2019-12-05T14:13:13.287" v="4421" actId="20577"/>
        <pc:sldMkLst>
          <pc:docMk/>
          <pc:sldMk cId="2872716763" sldId="354"/>
        </pc:sldMkLst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2" creationId="{D59CD44C-06E5-482B-BE82-1E8F7D98FE4B}"/>
          </ac:spMkLst>
        </pc:spChg>
        <pc:spChg chg="mod">
          <ac:chgData name="Kulinich Bohdan" userId="48e65c9f34e137d0" providerId="LiveId" clId="{7C843355-CAC5-49B7-93E9-8ECBB6F9307A}" dt="2019-12-03T05:07:40.435" v="1736" actId="207"/>
          <ac:spMkLst>
            <pc:docMk/>
            <pc:sldMk cId="2872716763" sldId="354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3T08:16:17.250" v="2620" actId="20577"/>
          <ac:spMkLst>
            <pc:docMk/>
            <pc:sldMk cId="2872716763" sldId="354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5" creationId="{18E617B1-2A7B-458E-AF58-3AD20E175A39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8" creationId="{3CBCB8A5-20CC-46D4-AB2E-89745C1177C9}"/>
          </ac:spMkLst>
        </pc:spChg>
        <pc:spChg chg="del">
          <ac:chgData name="Kulinich Bohdan" userId="48e65c9f34e137d0" providerId="LiveId" clId="{7C843355-CAC5-49B7-93E9-8ECBB6F9307A}" dt="2019-12-02T22:08:30.385" v="1596" actId="478"/>
          <ac:spMkLst>
            <pc:docMk/>
            <pc:sldMk cId="2872716763" sldId="354"/>
            <ac:spMk id="18" creationId="{B15049CB-6405-4811-9065-3A8A660BEC6A}"/>
          </ac:spMkLst>
        </pc:spChg>
        <pc:spChg chg="del">
          <ac:chgData name="Kulinich Bohdan" userId="48e65c9f34e137d0" providerId="LiveId" clId="{7C843355-CAC5-49B7-93E9-8ECBB6F9307A}" dt="2019-12-02T22:08:12.802" v="1589" actId="478"/>
          <ac:spMkLst>
            <pc:docMk/>
            <pc:sldMk cId="2872716763" sldId="354"/>
            <ac:spMk id="19" creationId="{639A3FF9-E885-4FC4-B9E6-0F45CB0C49F1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9" creationId="{D5724DB2-8D21-487E-9927-F4738657CF33}"/>
          </ac:spMkLst>
        </pc:spChg>
        <pc:spChg chg="del">
          <ac:chgData name="Kulinich Bohdan" userId="48e65c9f34e137d0" providerId="LiveId" clId="{7C843355-CAC5-49B7-93E9-8ECBB6F9307A}" dt="2019-12-02T22:08:11.819" v="1588" actId="478"/>
          <ac:spMkLst>
            <pc:docMk/>
            <pc:sldMk cId="2872716763" sldId="354"/>
            <ac:spMk id="20" creationId="{451A74D2-6251-43E7-93EC-EC1482747758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0" creationId="{9C090A63-344D-4562-B417-9BBF95D073BD}"/>
          </ac:spMkLst>
        </pc:spChg>
        <pc:spChg chg="add mod ord">
          <ac:chgData name="Kulinich Bohdan" userId="48e65c9f34e137d0" providerId="LiveId" clId="{7C843355-CAC5-49B7-93E9-8ECBB6F9307A}" dt="2019-12-05T14:13:10.470" v="4420" actId="167"/>
          <ac:spMkLst>
            <pc:docMk/>
            <pc:sldMk cId="2872716763" sldId="354"/>
            <ac:spMk id="22" creationId="{ADD8E345-AA80-437F-8FFD-8B7BDFE5F394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3" creationId="{23BDBB1D-1DA8-414C-974F-BA882BBD3AE6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4" creationId="{3974BFD6-F76C-4A3B-BE50-64450BBC0690}"/>
          </ac:spMkLst>
        </pc:spChg>
        <pc:spChg chg="add mod ord">
          <ac:chgData name="Kulinich Bohdan" userId="48e65c9f34e137d0" providerId="LiveId" clId="{7C843355-CAC5-49B7-93E9-8ECBB6F9307A}" dt="2019-12-05T14:13:04.979" v="4419" actId="167"/>
          <ac:spMkLst>
            <pc:docMk/>
            <pc:sldMk cId="2872716763" sldId="354"/>
            <ac:spMk id="25" creationId="{123F3803-E001-4DFE-97E6-7007D08D7E86}"/>
          </ac:spMkLst>
        </pc:spChg>
        <pc:spChg chg="add mod ord">
          <ac:chgData name="Kulinich Bohdan" userId="48e65c9f34e137d0" providerId="LiveId" clId="{7C843355-CAC5-49B7-93E9-8ECBB6F9307A}" dt="2019-12-05T14:12:58.803" v="4417" actId="167"/>
          <ac:spMkLst>
            <pc:docMk/>
            <pc:sldMk cId="2872716763" sldId="354"/>
            <ac:spMk id="26" creationId="{697CBE0B-B1CA-4507-ABE4-83FDED9CEBA9}"/>
          </ac:spMkLst>
        </pc:spChg>
        <pc:spChg chg="add mod ord">
          <ac:chgData name="Kulinich Bohdan" userId="48e65c9f34e137d0" providerId="LiveId" clId="{7C843355-CAC5-49B7-93E9-8ECBB6F9307A}" dt="2019-12-05T14:12:55.629" v="4416" actId="167"/>
          <ac:spMkLst>
            <pc:docMk/>
            <pc:sldMk cId="2872716763" sldId="354"/>
            <ac:spMk id="27" creationId="{589ED1FA-5D99-464D-A65C-3C4EEB819FAE}"/>
          </ac:spMkLst>
        </pc:spChg>
        <pc:spChg chg="add mod ord">
          <ac:chgData name="Kulinich Bohdan" userId="48e65c9f34e137d0" providerId="LiveId" clId="{7C843355-CAC5-49B7-93E9-8ECBB6F9307A}" dt="2019-12-05T14:13:13.287" v="4421" actId="20577"/>
          <ac:spMkLst>
            <pc:docMk/>
            <pc:sldMk cId="2872716763" sldId="354"/>
            <ac:spMk id="28" creationId="{036EBD72-56F6-421C-B4AC-BB4285C0A27E}"/>
          </ac:spMkLst>
        </pc:spChg>
        <pc:spChg chg="add mod ord">
          <ac:chgData name="Kulinich Bohdan" userId="48e65c9f34e137d0" providerId="LiveId" clId="{7C843355-CAC5-49B7-93E9-8ECBB6F9307A}" dt="2019-12-05T14:12:52.489" v="4415" actId="167"/>
          <ac:spMkLst>
            <pc:docMk/>
            <pc:sldMk cId="2872716763" sldId="354"/>
            <ac:spMk id="29" creationId="{AA73712D-D859-485F-A9C9-08412FD6C75D}"/>
          </ac:spMkLst>
        </pc:spChg>
        <pc:spChg chg="del">
          <ac:chgData name="Kulinich Bohdan" userId="48e65c9f34e137d0" providerId="LiveId" clId="{7C843355-CAC5-49B7-93E9-8ECBB6F9307A}" dt="2019-12-02T22:08:15.638" v="1591" actId="478"/>
          <ac:spMkLst>
            <pc:docMk/>
            <pc:sldMk cId="2872716763" sldId="354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22:08:17.937" v="1593" actId="478"/>
          <ac:spMkLst>
            <pc:docMk/>
            <pc:sldMk cId="2872716763" sldId="354"/>
            <ac:spMk id="45" creationId="{07111B20-D640-45B5-A434-54732D2C4989}"/>
          </ac:spMkLst>
        </pc:spChg>
        <pc:spChg chg="del">
          <ac:chgData name="Kulinich Bohdan" userId="48e65c9f34e137d0" providerId="LiveId" clId="{7C843355-CAC5-49B7-93E9-8ECBB6F9307A}" dt="2019-12-02T22:08:14.338" v="1590" actId="478"/>
          <ac:spMkLst>
            <pc:docMk/>
            <pc:sldMk cId="2872716763" sldId="354"/>
            <ac:spMk id="52" creationId="{0E0F4036-D813-422A-88A5-576A90A3C51A}"/>
          </ac:spMkLst>
        </pc:spChg>
        <pc:picChg chg="del">
          <ac:chgData name="Kulinich Bohdan" userId="48e65c9f34e137d0" providerId="LiveId" clId="{7C843355-CAC5-49B7-93E9-8ECBB6F9307A}" dt="2019-12-02T22:08:18.408" v="1594" actId="478"/>
          <ac:picMkLst>
            <pc:docMk/>
            <pc:sldMk cId="2872716763" sldId="354"/>
            <ac:picMk id="6" creationId="{7EDD83CE-85E1-4FC4-873C-046646B4EB47}"/>
          </ac:picMkLst>
        </pc:picChg>
        <pc:picChg chg="add mod">
          <ac:chgData name="Kulinich Bohdan" userId="48e65c9f34e137d0" providerId="LiveId" clId="{7C843355-CAC5-49B7-93E9-8ECBB6F9307A}" dt="2019-12-03T07:31:58.381" v="1939" actId="14100"/>
          <ac:picMkLst>
            <pc:docMk/>
            <pc:sldMk cId="2872716763" sldId="354"/>
            <ac:picMk id="8" creationId="{1A51B817-9ED2-4647-9DA8-02BE0F28F567}"/>
          </ac:picMkLst>
        </pc:picChg>
        <pc:picChg chg="del mod">
          <ac:chgData name="Kulinich Bohdan" userId="48e65c9f34e137d0" providerId="LiveId" clId="{7C843355-CAC5-49B7-93E9-8ECBB6F9307A}" dt="2019-12-03T07:31:25.599" v="1931" actId="478"/>
          <ac:picMkLst>
            <pc:docMk/>
            <pc:sldMk cId="2872716763" sldId="354"/>
            <ac:picMk id="11" creationId="{77194565-2C91-4CDC-9CAB-EDCD46269118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2" creationId="{4A01DC4A-050E-4722-99F6-B5E98E9C4CE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3" creationId="{9B0AA213-6097-40D3-8473-661232C8924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4" creationId="{47BC61D3-883C-496B-8E33-CFF8B5B1A6B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5" creationId="{C7C372D9-8BDA-426B-8AAC-67CCFECAFF94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6" creationId="{3820DB9C-E08A-45F3-B94C-AD8D94EFEE2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7" creationId="{FF210039-098A-4D9C-B205-F1C9AC6533AC}"/>
          </ac:picMkLst>
        </pc:picChg>
        <pc:picChg chg="add">
          <ac:chgData name="Kulinich Bohdan" userId="48e65c9f34e137d0" providerId="LiveId" clId="{7C843355-CAC5-49B7-93E9-8ECBB6F9307A}" dt="2019-12-02T22:09:19.299" v="1599"/>
          <ac:picMkLst>
            <pc:docMk/>
            <pc:sldMk cId="2872716763" sldId="354"/>
            <ac:picMk id="21" creationId="{02C2223C-C145-4BF6-85A3-8C5D602B92FF}"/>
          </ac:picMkLst>
        </pc:picChg>
        <pc:picChg chg="del">
          <ac:chgData name="Kulinich Bohdan" userId="48e65c9f34e137d0" providerId="LiveId" clId="{7C843355-CAC5-49B7-93E9-8ECBB6F9307A}" dt="2019-12-02T22:08:16.625" v="1592" actId="478"/>
          <ac:picMkLst>
            <pc:docMk/>
            <pc:sldMk cId="2872716763" sldId="354"/>
            <ac:picMk id="44" creationId="{59FFFADE-2CB6-4199-9284-AF5D73D9490B}"/>
          </ac:picMkLst>
        </pc:picChg>
        <pc:cxnChg chg="add del mod">
          <ac:chgData name="Kulinich Bohdan" userId="48e65c9f34e137d0" providerId="LiveId" clId="{7C843355-CAC5-49B7-93E9-8ECBB6F9307A}" dt="2019-12-03T07:31:27.308" v="1932" actId="478"/>
          <ac:cxnSpMkLst>
            <pc:docMk/>
            <pc:sldMk cId="2872716763" sldId="354"/>
            <ac:cxnSpMk id="7" creationId="{D2DAA820-B8B9-4C3E-BFD9-4D85C35009DF}"/>
          </ac:cxnSpMkLst>
        </pc:cxnChg>
      </pc:sldChg>
      <pc:sldChg chg="addSp modSp add modAnim">
        <pc:chgData name="Kulinich Bohdan" userId="48e65c9f34e137d0" providerId="LiveId" clId="{7C843355-CAC5-49B7-93E9-8ECBB6F9307A}" dt="2019-12-03T10:49:04.627" v="4391"/>
        <pc:sldMkLst>
          <pc:docMk/>
          <pc:sldMk cId="485628656" sldId="355"/>
        </pc:sldMkLst>
        <pc:spChg chg="add mod">
          <ac:chgData name="Kulinich Bohdan" userId="48e65c9f34e137d0" providerId="LiveId" clId="{7C843355-CAC5-49B7-93E9-8ECBB6F9307A}" dt="2019-12-03T09:26:44.613" v="3265" actId="20577"/>
          <ac:spMkLst>
            <pc:docMk/>
            <pc:sldMk cId="485628656" sldId="355"/>
            <ac:spMk id="18" creationId="{0227CDF6-A994-4C81-A400-90B72A36F2C1}"/>
          </ac:spMkLst>
        </pc:spChg>
        <pc:spChg chg="add mod">
          <ac:chgData name="Kulinich Bohdan" userId="48e65c9f34e137d0" providerId="LiveId" clId="{7C843355-CAC5-49B7-93E9-8ECBB6F9307A}" dt="2019-12-03T09:26:55.866" v="3272" actId="20577"/>
          <ac:spMkLst>
            <pc:docMk/>
            <pc:sldMk cId="485628656" sldId="355"/>
            <ac:spMk id="19" creationId="{EE161E6A-07F8-4269-A483-AAE79ACF9A65}"/>
          </ac:spMkLst>
        </pc:spChg>
        <pc:spChg chg="add mod">
          <ac:chgData name="Kulinich Bohdan" userId="48e65c9f34e137d0" providerId="LiveId" clId="{7C843355-CAC5-49B7-93E9-8ECBB6F9307A}" dt="2019-12-03T09:27:04.786" v="3278" actId="20577"/>
          <ac:spMkLst>
            <pc:docMk/>
            <pc:sldMk cId="485628656" sldId="355"/>
            <ac:spMk id="20" creationId="{07517940-CA14-4F37-A6C0-4C7C8D7FB425}"/>
          </ac:spMkLst>
        </pc:spChg>
        <pc:spChg chg="mod">
          <ac:chgData name="Kulinich Bohdan" userId="48e65c9f34e137d0" providerId="LiveId" clId="{7C843355-CAC5-49B7-93E9-8ECBB6F9307A}" dt="2019-12-03T09:20:54.973" v="3219" actId="1076"/>
          <ac:spMkLst>
            <pc:docMk/>
            <pc:sldMk cId="485628656" sldId="355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3T09:27:14.049" v="3284" actId="20577"/>
          <ac:spMkLst>
            <pc:docMk/>
            <pc:sldMk cId="485628656" sldId="355"/>
            <ac:spMk id="23" creationId="{B7DC2224-CDCF-4D27-A824-F05034E5365B}"/>
          </ac:spMkLst>
        </pc:spChg>
        <pc:spChg chg="add mod">
          <ac:chgData name="Kulinich Bohdan" userId="48e65c9f34e137d0" providerId="LiveId" clId="{7C843355-CAC5-49B7-93E9-8ECBB6F9307A}" dt="2019-12-03T09:27:22.516" v="3290" actId="20577"/>
          <ac:spMkLst>
            <pc:docMk/>
            <pc:sldMk cId="485628656" sldId="355"/>
            <ac:spMk id="24" creationId="{5587AA6D-5989-475C-8E80-A3ABA1A46C9C}"/>
          </ac:spMkLst>
        </pc:spChg>
        <pc:spChg chg="add mod">
          <ac:chgData name="Kulinich Bohdan" userId="48e65c9f34e137d0" providerId="LiveId" clId="{7C843355-CAC5-49B7-93E9-8ECBB6F9307A}" dt="2019-12-03T09:27:30.748" v="3296" actId="20577"/>
          <ac:spMkLst>
            <pc:docMk/>
            <pc:sldMk cId="485628656" sldId="355"/>
            <ac:spMk id="25" creationId="{2AB4770E-2D63-4011-AC79-1E733171B4DD}"/>
          </ac:spMkLst>
        </pc:spChg>
        <pc:spChg chg="add mod">
          <ac:chgData name="Kulinich Bohdan" userId="48e65c9f34e137d0" providerId="LiveId" clId="{7C843355-CAC5-49B7-93E9-8ECBB6F9307A}" dt="2019-12-03T09:30:55.397" v="3453" actId="207"/>
          <ac:spMkLst>
            <pc:docMk/>
            <pc:sldMk cId="485628656" sldId="355"/>
            <ac:spMk id="26" creationId="{8C25F2A3-F5C3-403A-83FF-15F502234095}"/>
          </ac:spMkLst>
        </pc:spChg>
        <pc:spChg chg="add mod">
          <ac:chgData name="Kulinich Bohdan" userId="48e65c9f34e137d0" providerId="LiveId" clId="{7C843355-CAC5-49B7-93E9-8ECBB6F9307A}" dt="2019-12-03T09:30:57.490" v="3454" actId="207"/>
          <ac:spMkLst>
            <pc:docMk/>
            <pc:sldMk cId="485628656" sldId="355"/>
            <ac:spMk id="27" creationId="{01039192-0D0F-4D64-A044-691A2C72CB5E}"/>
          </ac:spMkLst>
        </pc:spChg>
        <pc:spChg chg="add mod">
          <ac:chgData name="Kulinich Bohdan" userId="48e65c9f34e137d0" providerId="LiveId" clId="{7C843355-CAC5-49B7-93E9-8ECBB6F9307A}" dt="2019-12-03T09:32:58.605" v="3538" actId="1076"/>
          <ac:spMkLst>
            <pc:docMk/>
            <pc:sldMk cId="485628656" sldId="355"/>
            <ac:spMk id="28" creationId="{5BA6E982-F4C6-482C-8CEC-2EF22EB85756}"/>
          </ac:spMkLst>
        </pc:spChg>
      </pc:sldChg>
      <pc:sldChg chg="addSp delSp modSp add addAnim delAnim modAnim">
        <pc:chgData name="Kulinich Bohdan" userId="48e65c9f34e137d0" providerId="LiveId" clId="{7C843355-CAC5-49B7-93E9-8ECBB6F9307A}" dt="2019-12-05T14:25:27.574" v="4424" actId="20577"/>
        <pc:sldMkLst>
          <pc:docMk/>
          <pc:sldMk cId="247399286" sldId="356"/>
        </pc:sldMkLst>
        <pc:spChg chg="add del">
          <ac:chgData name="Kulinich Bohdan" userId="48e65c9f34e137d0" providerId="LiveId" clId="{7C843355-CAC5-49B7-93E9-8ECBB6F9307A}" dt="2019-12-03T08:25:08.699" v="2869"/>
          <ac:spMkLst>
            <pc:docMk/>
            <pc:sldMk cId="247399286" sldId="356"/>
            <ac:spMk id="2" creationId="{4B8FE3D7-546F-4FB5-9C50-F2E69386E186}"/>
          </ac:spMkLst>
        </pc:spChg>
        <pc:spChg chg="mod">
          <ac:chgData name="Kulinich Bohdan" userId="48e65c9f34e137d0" providerId="LiveId" clId="{7C843355-CAC5-49B7-93E9-8ECBB6F9307A}" dt="2019-12-03T08:16:28.203" v="2634" actId="20577"/>
          <ac:spMkLst>
            <pc:docMk/>
            <pc:sldMk cId="247399286" sldId="356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2" creationId="{2FF35FFC-7195-4844-8170-9981D4C7521A}"/>
          </ac:spMkLst>
        </pc:spChg>
        <pc:spChg chg="add del mod ord">
          <ac:chgData name="Kulinich Bohdan" userId="48e65c9f34e137d0" providerId="LiveId" clId="{7C843355-CAC5-49B7-93E9-8ECBB6F9307A}" dt="2019-12-03T09:18:04.793" v="3164" actId="478"/>
          <ac:spMkLst>
            <pc:docMk/>
            <pc:sldMk cId="247399286" sldId="356"/>
            <ac:spMk id="13" creationId="{9326D676-711B-4CB7-95FA-64F178E3D67F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6" creationId="{148214B3-F992-4DCC-BA55-37046A8A97C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7" creationId="{C43C2D0A-6308-494B-9B59-6403F0F5DC74}"/>
          </ac:spMkLst>
        </pc:spChg>
        <pc:spChg chg="add mod">
          <ac:chgData name="Kulinich Bohdan" userId="48e65c9f34e137d0" providerId="LiveId" clId="{7C843355-CAC5-49B7-93E9-8ECBB6F9307A}" dt="2019-12-03T08:35:56.532" v="3065" actId="1076"/>
          <ac:spMkLst>
            <pc:docMk/>
            <pc:sldMk cId="247399286" sldId="356"/>
            <ac:spMk id="18" creationId="{1E8C0049-DEC6-4BF9-A68D-40154261F315}"/>
          </ac:spMkLst>
        </pc:spChg>
        <pc:spChg chg="add mod">
          <ac:chgData name="Kulinich Bohdan" userId="48e65c9f34e137d0" providerId="LiveId" clId="{7C843355-CAC5-49B7-93E9-8ECBB6F9307A}" dt="2019-12-05T14:25:27.574" v="4424" actId="20577"/>
          <ac:spMkLst>
            <pc:docMk/>
            <pc:sldMk cId="247399286" sldId="356"/>
            <ac:spMk id="19" creationId="{20AE2A66-FFB7-4267-AFA6-C135A63B9541}"/>
          </ac:spMkLst>
        </pc:spChg>
        <pc:spChg chg="add mod ord">
          <ac:chgData name="Kulinich Bohdan" userId="48e65c9f34e137d0" providerId="LiveId" clId="{7C843355-CAC5-49B7-93E9-8ECBB6F9307A}" dt="2019-12-05T14:25:23.923" v="4422" actId="167"/>
          <ac:spMkLst>
            <pc:docMk/>
            <pc:sldMk cId="247399286" sldId="356"/>
            <ac:spMk id="20" creationId="{DA28581F-2AE5-44D5-B810-3BEC087417F7}"/>
          </ac:spMkLst>
        </pc:spChg>
        <pc:spChg chg="mod">
          <ac:chgData name="Kulinich Bohdan" userId="48e65c9f34e137d0" providerId="LiveId" clId="{7C843355-CAC5-49B7-93E9-8ECBB6F9307A}" dt="2019-12-03T08:16:51.749" v="2655" actId="20577"/>
          <ac:spMkLst>
            <pc:docMk/>
            <pc:sldMk cId="247399286" sldId="356"/>
            <ac:spMk id="22" creationId="{ADD8E345-AA80-437F-8FFD-8B7BDFE5F394}"/>
          </ac:spMkLst>
        </pc:spChg>
        <pc:spChg chg="add mod ord">
          <ac:chgData name="Kulinich Bohdan" userId="48e65c9f34e137d0" providerId="LiveId" clId="{7C843355-CAC5-49B7-93E9-8ECBB6F9307A}" dt="2019-12-03T09:16:26.339" v="3148" actId="167"/>
          <ac:spMkLst>
            <pc:docMk/>
            <pc:sldMk cId="247399286" sldId="356"/>
            <ac:spMk id="23" creationId="{77E4140E-3D7C-409F-8B12-192F3D2A4660}"/>
          </ac:spMkLst>
        </pc:spChg>
        <pc:spChg chg="add mod ord">
          <ac:chgData name="Kulinich Bohdan" userId="48e65c9f34e137d0" providerId="LiveId" clId="{7C843355-CAC5-49B7-93E9-8ECBB6F9307A}" dt="2019-12-03T09:18:02.436" v="3163" actId="167"/>
          <ac:spMkLst>
            <pc:docMk/>
            <pc:sldMk cId="247399286" sldId="356"/>
            <ac:spMk id="24" creationId="{964EB2D2-FF12-478D-BF72-F3516AD212F8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3T08:16:38.627" v="2637" actId="478"/>
          <ac:spMkLst>
            <pc:docMk/>
            <pc:sldMk cId="247399286" sldId="356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3T08:16:37.776" v="2636" actId="478"/>
          <ac:spMkLst>
            <pc:docMk/>
            <pc:sldMk cId="247399286" sldId="356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3T08:16:39.845" v="2638" actId="478"/>
          <ac:spMkLst>
            <pc:docMk/>
            <pc:sldMk cId="247399286" sldId="356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3T08:16:36.509" v="2635" actId="478"/>
          <ac:spMkLst>
            <pc:docMk/>
            <pc:sldMk cId="247399286" sldId="356"/>
            <ac:spMk id="29" creationId="{AA73712D-D859-485F-A9C9-08412FD6C75D}"/>
          </ac:spMkLst>
        </pc:spChg>
        <pc:picChg chg="add del">
          <ac:chgData name="Kulinich Bohdan" userId="48e65c9f34e137d0" providerId="LiveId" clId="{7C843355-CAC5-49B7-93E9-8ECBB6F9307A}" dt="2019-12-03T08:25:08.699" v="2869"/>
          <ac:picMkLst>
            <pc:docMk/>
            <pc:sldMk cId="247399286" sldId="356"/>
            <ac:picMk id="1026" creationId="{28F35702-25FF-4E29-9556-E3C7F790DE5C}"/>
          </ac:picMkLst>
        </pc:picChg>
      </pc:sldChg>
      <pc:sldChg chg="addSp delSp modSp add modAnim">
        <pc:chgData name="Kulinich Bohdan" userId="48e65c9f34e137d0" providerId="LiveId" clId="{7C843355-CAC5-49B7-93E9-8ECBB6F9307A}" dt="2019-12-08T12:01:29.401" v="5796"/>
        <pc:sldMkLst>
          <pc:docMk/>
          <pc:sldMk cId="2906665124" sldId="357"/>
        </pc:sldMkLst>
        <pc:spChg chg="mod">
          <ac:chgData name="Kulinich Bohdan" userId="48e65c9f34e137d0" providerId="LiveId" clId="{7C843355-CAC5-49B7-93E9-8ECBB6F9307A}" dt="2019-12-08T10:36:00.886" v="5469" actId="20577"/>
          <ac:spMkLst>
            <pc:docMk/>
            <pc:sldMk cId="2906665124" sldId="357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8T11:51:45.571" v="5618" actId="1076"/>
          <ac:spMkLst>
            <pc:docMk/>
            <pc:sldMk cId="2906665124" sldId="357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9" creationId="{552DCD38-9D53-4A07-A7A2-3CDC93F982D8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10" creationId="{EBC91E0D-FE2D-4713-BE16-04760B648761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1" creationId="{EC6A13BA-D4A0-43B3-BF76-46D51AABF665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2" creationId="{2486452D-408B-458B-A3F0-187EBF237DD7}"/>
          </ac:spMkLst>
        </pc:spChg>
        <pc:spChg chg="add mod">
          <ac:chgData name="Kulinich Bohdan" userId="48e65c9f34e137d0" providerId="LiveId" clId="{7C843355-CAC5-49B7-93E9-8ECBB6F9307A}" dt="2019-12-08T11:59:19.428" v="5755" actId="207"/>
          <ac:spMkLst>
            <pc:docMk/>
            <pc:sldMk cId="2906665124" sldId="357"/>
            <ac:spMk id="13" creationId="{2E8EDDD4-96C3-4F3E-BB31-48985A009962}"/>
          </ac:spMkLst>
        </pc:spChg>
        <pc:spChg chg="add mod">
          <ac:chgData name="Kulinich Bohdan" userId="48e65c9f34e137d0" providerId="LiveId" clId="{7C843355-CAC5-49B7-93E9-8ECBB6F9307A}" dt="2019-12-08T11:59:56.140" v="5767" actId="14100"/>
          <ac:spMkLst>
            <pc:docMk/>
            <pc:sldMk cId="2906665124" sldId="357"/>
            <ac:spMk id="14" creationId="{2DE15245-91A6-47D1-8BF5-AE26CFE2F073}"/>
          </ac:spMkLst>
        </pc:spChg>
        <pc:picChg chg="add del mod">
          <ac:chgData name="Kulinich Bohdan" userId="48e65c9f34e137d0" providerId="LiveId" clId="{7C843355-CAC5-49B7-93E9-8ECBB6F9307A}" dt="2019-12-08T11:49:10.780" v="5477" actId="478"/>
          <ac:picMkLst>
            <pc:docMk/>
            <pc:sldMk cId="2906665124" sldId="357"/>
            <ac:picMk id="5" creationId="{EF0896EE-32DF-4EDD-B350-3256D9B056F7}"/>
          </ac:picMkLst>
        </pc:picChg>
        <pc:picChg chg="add mod">
          <ac:chgData name="Kulinich Bohdan" userId="48e65c9f34e137d0" providerId="LiveId" clId="{7C843355-CAC5-49B7-93E9-8ECBB6F9307A}" dt="2019-12-08T11:49:19.209" v="5481" actId="1076"/>
          <ac:picMkLst>
            <pc:docMk/>
            <pc:sldMk cId="2906665124" sldId="357"/>
            <ac:picMk id="7" creationId="{8B0EC656-AD9F-40E8-A668-CAECE6502E4C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6" creationId="{98EC7CCD-C774-4CC8-9B86-E7C3302A8A21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7" creationId="{3F21DF9B-8F1F-442F-A5E0-D87108B4A3CE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8" creationId="{77B0E59C-9A9A-4CFE-A1E4-94240D34CB5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9" creationId="{1D1E6506-B693-4301-B3C2-624E204D16C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0" creationId="{0F35C3A5-8801-4247-A237-157D91DF0D22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1" creationId="{C2D5FEBC-71B8-4CAE-ACA6-08670FF9C263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6T20:45:47.879" v="5404" actId="1076"/>
        <pc:sldMkLst>
          <pc:docMk/>
          <pc:sldMk cId="706635771" sldId="358"/>
        </pc:sldMkLst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6T20:45:26.774" v="5392" actId="20577"/>
          <ac:spMkLst>
            <pc:docMk/>
            <pc:sldMk cId="706635771" sldId="358"/>
            <ac:spMk id="31" creationId="{361F79AE-8749-4801-9F4B-642E67E030C9}"/>
          </ac:spMkLst>
        </pc:spChg>
        <pc:spChg chg="add mod">
          <ac:chgData name="Kulinich Bohdan" userId="48e65c9f34e137d0" providerId="LiveId" clId="{7C843355-CAC5-49B7-93E9-8ECBB6F9307A}" dt="2019-12-06T20:45:43.517" v="5403" actId="1076"/>
          <ac:spMkLst>
            <pc:docMk/>
            <pc:sldMk cId="706635771" sldId="358"/>
            <ac:spMk id="32" creationId="{D042EE45-E1CF-4028-88FF-B7A4EF220E0E}"/>
          </ac:spMkLst>
        </pc:spChg>
        <pc:spChg chg="mod">
          <ac:chgData name="Kulinich Bohdan" userId="48e65c9f34e137d0" providerId="LiveId" clId="{7C843355-CAC5-49B7-93E9-8ECBB6F9307A}" dt="2019-12-03T10:30:30.469" v="4025" actId="20577"/>
          <ac:spMkLst>
            <pc:docMk/>
            <pc:sldMk cId="706635771" sldId="358"/>
            <ac:spMk id="36" creationId="{6967A962-ACE4-4EC2-96C0-E804B9796490}"/>
          </ac:spMkLst>
        </pc:spChg>
        <pc:spChg chg="mod">
          <ac:chgData name="Kulinich Bohdan" userId="48e65c9f34e137d0" providerId="LiveId" clId="{7C843355-CAC5-49B7-93E9-8ECBB6F9307A}" dt="2019-12-03T10:30:33.203" v="4026" actId="20577"/>
          <ac:spMkLst>
            <pc:docMk/>
            <pc:sldMk cId="706635771" sldId="358"/>
            <ac:spMk id="37" creationId="{7F787D55-03C4-4A44-8AB7-FE3855179BFE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6T20:45:47.879" v="5404" actId="1076"/>
          <ac:spMkLst>
            <pc:docMk/>
            <pc:sldMk cId="706635771" sldId="358"/>
            <ac:spMk id="39" creationId="{D410AE8B-A7C2-4607-B6EE-A40167969FA0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42" creationId="{E47349AB-8558-4716-9C7E-AC7C38DEA6ED}"/>
          </ac:spMkLst>
        </pc:spChg>
        <pc:spChg chg="add mod">
          <ac:chgData name="Kulinich Bohdan" userId="48e65c9f34e137d0" providerId="LiveId" clId="{7C843355-CAC5-49B7-93E9-8ECBB6F9307A}" dt="2019-12-03T10:32:35.849" v="4113" actId="14100"/>
          <ac:spMkLst>
            <pc:docMk/>
            <pc:sldMk cId="706635771" sldId="358"/>
            <ac:spMk id="44" creationId="{65346A58-8BF5-4DC5-95FF-E4C570825953}"/>
          </ac:spMkLst>
        </pc:spChg>
        <pc:spChg chg="add mod">
          <ac:chgData name="Kulinich Bohdan" userId="48e65c9f34e137d0" providerId="LiveId" clId="{7C843355-CAC5-49B7-93E9-8ECBB6F9307A}" dt="2019-12-03T10:33:14.559" v="4125" actId="20577"/>
          <ac:spMkLst>
            <pc:docMk/>
            <pc:sldMk cId="706635771" sldId="358"/>
            <ac:spMk id="45" creationId="{BE3441C4-88EA-460C-880F-9449656B431D}"/>
          </ac:spMkLst>
        </pc:spChg>
        <pc:spChg chg="add">
          <ac:chgData name="Kulinich Bohdan" userId="48e65c9f34e137d0" providerId="LiveId" clId="{7C843355-CAC5-49B7-93E9-8ECBB6F9307A}" dt="2019-12-03T10:32:58.419" v="4115"/>
          <ac:spMkLst>
            <pc:docMk/>
            <pc:sldMk cId="706635771" sldId="358"/>
            <ac:spMk id="46" creationId="{A49DA018-1DE9-4CFB-83F9-423D7023EB36}"/>
          </ac:spMkLst>
        </pc:spChg>
        <pc:spChg chg="add mod">
          <ac:chgData name="Kulinich Bohdan" userId="48e65c9f34e137d0" providerId="LiveId" clId="{7C843355-CAC5-49B7-93E9-8ECBB6F9307A}" dt="2019-12-06T13:34:34.119" v="5216" actId="20577"/>
          <ac:spMkLst>
            <pc:docMk/>
            <pc:sldMk cId="706635771" sldId="358"/>
            <ac:spMk id="48" creationId="{E1BD713D-D8AF-4700-BD7E-F9BCDDBA0D7D}"/>
          </ac:spMkLst>
        </pc:spChg>
        <pc:spChg chg="add mod ord">
          <ac:chgData name="Kulinich Bohdan" userId="48e65c9f34e137d0" providerId="LiveId" clId="{7C843355-CAC5-49B7-93E9-8ECBB6F9307A}" dt="2019-12-06T13:34:54.905" v="5220" actId="167"/>
          <ac:spMkLst>
            <pc:docMk/>
            <pc:sldMk cId="706635771" sldId="358"/>
            <ac:spMk id="49" creationId="{F6DB6C8A-19DA-4425-98AB-03C1DBE7F68E}"/>
          </ac:spMkLst>
        </pc:spChg>
        <pc:spChg chg="add mod">
          <ac:chgData name="Kulinich Bohdan" userId="48e65c9f34e137d0" providerId="LiveId" clId="{7C843355-CAC5-49B7-93E9-8ECBB6F9307A}" dt="2019-12-03T10:44:51.026" v="4380" actId="1076"/>
          <ac:spMkLst>
            <pc:docMk/>
            <pc:sldMk cId="706635771" sldId="358"/>
            <ac:spMk id="50" creationId="{8482B2C9-9DCE-4E14-9D5D-56E40E837DDC}"/>
          </ac:spMkLst>
        </pc:sp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2" creationId="{49047216-CB83-4E8F-91C9-83483C7500CF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3" creationId="{4E911341-E889-4A05-A9C9-754E984CA1AA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4" creationId="{896342C5-D43E-4AA5-9419-A45355A064B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22" creationId="{E80311AC-27BF-4274-BF87-446426494BEA}"/>
          </ac:picMkLst>
        </pc:picChg>
        <pc:picChg chg="del">
          <ac:chgData name="Kulinich Bohdan" userId="48e65c9f34e137d0" providerId="LiveId" clId="{7C843355-CAC5-49B7-93E9-8ECBB6F9307A}" dt="2019-12-03T10:30:01.942" v="4021" actId="478"/>
          <ac:picMkLst>
            <pc:docMk/>
            <pc:sldMk cId="706635771" sldId="358"/>
            <ac:picMk id="23" creationId="{6A848686-9FBB-4C63-B9D1-5821B4B3A9C5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5" creationId="{F8CBF3B9-B533-4589-80C6-C6D42DBD7183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6" creationId="{A1A445E8-6CE0-4A36-A1F0-CA6F1FC99812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7" creationId="{E50ABA3D-C1E0-4770-9273-3F9F5A1C08C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8" creationId="{85374D1F-9649-4050-822F-D4D72A735AB4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9" creationId="{2358FB15-A1C7-4BC9-A53E-1C7632ED58F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30" creationId="{729EBBAC-F65E-4B9E-A227-F3E1E1A1F199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1" creationId="{0A77A491-7F65-4DFD-ACA0-2200BFABC0D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2" creationId="{0757F1F3-86C1-4457-9C74-E4321C0075F4}"/>
          </ac:picMkLst>
        </pc:picChg>
        <pc:picChg chg="add">
          <ac:chgData name="Kulinich Bohdan" userId="48e65c9f34e137d0" providerId="LiveId" clId="{7C843355-CAC5-49B7-93E9-8ECBB6F9307A}" dt="2019-12-03T10:31:51.761" v="4029"/>
          <ac:picMkLst>
            <pc:docMk/>
            <pc:sldMk cId="706635771" sldId="358"/>
            <ac:picMk id="43" creationId="{1A74DBD9-187E-455D-9313-808AB9F24EB7}"/>
          </ac:picMkLst>
        </pc:picChg>
        <pc:cxnChg chg="del">
          <ac:chgData name="Kulinich Bohdan" userId="48e65c9f34e137d0" providerId="LiveId" clId="{7C843355-CAC5-49B7-93E9-8ECBB6F9307A}" dt="2019-12-03T10:30:00.614" v="4020" actId="478"/>
          <ac:cxnSpMkLst>
            <pc:docMk/>
            <pc:sldMk cId="706635771" sldId="358"/>
            <ac:cxnSpMk id="5" creationId="{A8E4AC9E-3506-4AE3-90FD-ED26E7F49AEB}"/>
          </ac:cxnSpMkLst>
        </pc:cxnChg>
        <pc:cxnChg chg="add">
          <ac:chgData name="Kulinich Bohdan" userId="48e65c9f34e137d0" providerId="LiveId" clId="{7C843355-CAC5-49B7-93E9-8ECBB6F9307A}" dt="2019-12-03T10:32:58.419" v="4115"/>
          <ac:cxnSpMkLst>
            <pc:docMk/>
            <pc:sldMk cId="706635771" sldId="358"/>
            <ac:cxnSpMk id="47" creationId="{D99CDE22-6341-40C3-97AA-03B25650AD1B}"/>
          </ac:cxnSpMkLst>
        </pc:cxnChg>
      </pc:sldChg>
      <pc:sldChg chg="addSp delSp modSp add delAnim modAnim">
        <pc:chgData name="Kulinich Bohdan" userId="48e65c9f34e137d0" providerId="LiveId" clId="{7C843355-CAC5-49B7-93E9-8ECBB6F9307A}" dt="2019-12-06T12:56:34.312" v="5209" actId="1076"/>
        <pc:sldMkLst>
          <pc:docMk/>
          <pc:sldMk cId="1910291161" sldId="359"/>
        </pc:sldMkLst>
        <pc:spChg chg="mod">
          <ac:chgData name="Kulinich Bohdan" userId="48e65c9f34e137d0" providerId="LiveId" clId="{7C843355-CAC5-49B7-93E9-8ECBB6F9307A}" dt="2019-12-06T11:29:42.031" v="5056" actId="20577"/>
          <ac:spMkLst>
            <pc:docMk/>
            <pc:sldMk cId="1910291161" sldId="359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6T11:28:37.210" v="5011" actId="207"/>
          <ac:spMkLst>
            <pc:docMk/>
            <pc:sldMk cId="1910291161" sldId="359"/>
            <ac:spMk id="6" creationId="{7A3D3E12-F27F-45F7-A4C8-AB3131946F70}"/>
          </ac:spMkLst>
        </pc:spChg>
        <pc:spChg chg="add del mod">
          <ac:chgData name="Kulinich Bohdan" userId="48e65c9f34e137d0" providerId="LiveId" clId="{7C843355-CAC5-49B7-93E9-8ECBB6F9307A}" dt="2019-12-06T10:54:52.782" v="4581" actId="478"/>
          <ac:spMkLst>
            <pc:docMk/>
            <pc:sldMk cId="1910291161" sldId="359"/>
            <ac:spMk id="7" creationId="{E9484B88-4575-4FAE-ACD7-2687E04F71A3}"/>
          </ac:spMkLst>
        </pc:spChg>
        <pc:spChg chg="add del">
          <ac:chgData name="Kulinich Bohdan" userId="48e65c9f34e137d0" providerId="LiveId" clId="{7C843355-CAC5-49B7-93E9-8ECBB6F9307A}" dt="2019-12-06T10:45:56.821" v="4437"/>
          <ac:spMkLst>
            <pc:docMk/>
            <pc:sldMk cId="1910291161" sldId="359"/>
            <ac:spMk id="14" creationId="{A38712BC-69C3-402B-8453-286307A8DB2E}"/>
          </ac:spMkLst>
        </pc:spChg>
        <pc:spChg chg="del">
          <ac:chgData name="Kulinich Bohdan" userId="48e65c9f34e137d0" providerId="LiveId" clId="{7C843355-CAC5-49B7-93E9-8ECBB6F9307A}" dt="2019-12-06T10:38:06.829" v="4428" actId="478"/>
          <ac:spMkLst>
            <pc:docMk/>
            <pc:sldMk cId="1910291161" sldId="359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6T12:56:34.312" v="5209" actId="1076"/>
          <ac:spMkLst>
            <pc:docMk/>
            <pc:sldMk cId="1910291161" sldId="359"/>
            <ac:spMk id="23" creationId="{3CEC580A-9B51-45A8-9820-B7025FC69598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9" creationId="{AA73712D-D859-485F-A9C9-08412FD6C75D}"/>
          </ac:spMkLst>
        </pc:spChg>
        <pc:graphicFrameChg chg="add mod modGraphic">
          <ac:chgData name="Kulinich Bohdan" userId="48e65c9f34e137d0" providerId="LiveId" clId="{7C843355-CAC5-49B7-93E9-8ECBB6F9307A}" dt="2019-12-06T11:30:30.707" v="5060" actId="14734"/>
          <ac:graphicFrameMkLst>
            <pc:docMk/>
            <pc:sldMk cId="1910291161" sldId="359"/>
            <ac:graphicFrameMk id="9" creationId="{3E271AB1-5688-4993-8C85-92FCCDF4DF99}"/>
          </ac:graphicFrameMkLst>
        </pc:graphicFrameChg>
        <pc:picChg chg="add mod">
          <ac:chgData name="Kulinich Bohdan" userId="48e65c9f34e137d0" providerId="LiveId" clId="{7C843355-CAC5-49B7-93E9-8ECBB6F9307A}" dt="2019-12-06T10:58:19.404" v="4717" actId="14100"/>
          <ac:picMkLst>
            <pc:docMk/>
            <pc:sldMk cId="1910291161" sldId="359"/>
            <ac:picMk id="5" creationId="{FE5D4FAF-92AE-4223-9C42-D179556F581D}"/>
          </ac:picMkLst>
        </pc:picChg>
        <pc:picChg chg="del">
          <ac:chgData name="Kulinich Bohdan" userId="48e65c9f34e137d0" providerId="LiveId" clId="{7C843355-CAC5-49B7-93E9-8ECBB6F9307A}" dt="2019-12-06T10:38:03.550" v="4426" actId="478"/>
          <ac:picMkLst>
            <pc:docMk/>
            <pc:sldMk cId="1910291161" sldId="359"/>
            <ac:picMk id="8" creationId="{1A51B817-9ED2-4647-9DA8-02BE0F28F567}"/>
          </ac:picMkLst>
        </pc:picChg>
        <pc:picChg chg="add mod modCrop">
          <ac:chgData name="Kulinich Bohdan" userId="48e65c9f34e137d0" providerId="LiveId" clId="{7C843355-CAC5-49B7-93E9-8ECBB6F9307A}" dt="2019-12-06T12:54:40.487" v="5064" actId="732"/>
          <ac:picMkLst>
            <pc:docMk/>
            <pc:sldMk cId="1910291161" sldId="359"/>
            <ac:picMk id="12" creationId="{DE8D39A7-F4BE-4EE7-9DF4-7889FCC31193}"/>
          </ac:picMkLst>
        </pc:picChg>
        <pc:picChg chg="del">
          <ac:chgData name="Kulinich Bohdan" userId="48e65c9f34e137d0" providerId="LiveId" clId="{7C843355-CAC5-49B7-93E9-8ECBB6F9307A}" dt="2019-12-06T10:38:06.829" v="4428" actId="478"/>
          <ac:picMkLst>
            <pc:docMk/>
            <pc:sldMk cId="1910291161" sldId="359"/>
            <ac:picMk id="21" creationId="{02C2223C-C145-4BF6-85A3-8C5D602B92FF}"/>
          </ac:picMkLst>
        </pc:picChg>
        <pc:picChg chg="add mod">
          <ac:chgData name="Kulinich Bohdan" userId="48e65c9f34e137d0" providerId="LiveId" clId="{7C843355-CAC5-49B7-93E9-8ECBB6F9307A}" dt="2019-12-06T12:55:14.252" v="5069" actId="1076"/>
          <ac:picMkLst>
            <pc:docMk/>
            <pc:sldMk cId="1910291161" sldId="359"/>
            <ac:picMk id="24" creationId="{FCCE7EB1-2DA3-4A49-A68A-C5BB485F4411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8T12:29:42.920" v="6171" actId="20577"/>
        <pc:sldMkLst>
          <pc:docMk/>
          <pc:sldMk cId="3879575388" sldId="360"/>
        </pc:sldMkLst>
        <pc:spChg chg="mod">
          <ac:chgData name="Kulinich Bohdan" userId="48e65c9f34e137d0" providerId="LiveId" clId="{7C843355-CAC5-49B7-93E9-8ECBB6F9307A}" dt="2019-12-08T12:29:42.920" v="6171" actId="20577"/>
          <ac:spMkLst>
            <pc:docMk/>
            <pc:sldMk cId="3879575388" sldId="360"/>
            <ac:spMk id="8" creationId="{08A3E7D2-3B9E-4F0E-8D7C-B5DE1B0EF95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9" creationId="{552DCD38-9D53-4A07-A7A2-3CDC93F982D8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0" creationId="{EBC91E0D-FE2D-4713-BE16-04760B648761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1" creationId="{EC6A13BA-D4A0-43B3-BF76-46D51AABF665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2" creationId="{2486452D-408B-458B-A3F0-187EBF237DD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3" creationId="{2E8EDDD4-96C3-4F3E-BB31-48985A009962}"/>
          </ac:spMkLst>
        </pc:spChg>
        <pc:spChg chg="del">
          <ac:chgData name="Kulinich Bohdan" userId="48e65c9f34e137d0" providerId="LiveId" clId="{7C843355-CAC5-49B7-93E9-8ECBB6F9307A}" dt="2019-12-08T12:05:26.689" v="5799" actId="478"/>
          <ac:spMkLst>
            <pc:docMk/>
            <pc:sldMk cId="3879575388" sldId="360"/>
            <ac:spMk id="14" creationId="{2DE15245-91A6-47D1-8BF5-AE26CFE2F073}"/>
          </ac:spMkLst>
        </pc:spChg>
        <pc:picChg chg="add mod">
          <ac:chgData name="Kulinich Bohdan" userId="48e65c9f34e137d0" providerId="LiveId" clId="{7C843355-CAC5-49B7-93E9-8ECBB6F9307A}" dt="2019-12-08T12:05:38.011" v="5806" actId="1076"/>
          <ac:picMkLst>
            <pc:docMk/>
            <pc:sldMk cId="3879575388" sldId="360"/>
            <ac:picMk id="5" creationId="{DB7D6271-376A-403B-AD8E-CA2160866C1F}"/>
          </ac:picMkLst>
        </pc:picChg>
        <pc:picChg chg="del">
          <ac:chgData name="Kulinich Bohdan" userId="48e65c9f34e137d0" providerId="LiveId" clId="{7C843355-CAC5-49B7-93E9-8ECBB6F9307A}" dt="2019-12-08T12:05:27.716" v="5800" actId="478"/>
          <ac:picMkLst>
            <pc:docMk/>
            <pc:sldMk cId="3879575388" sldId="360"/>
            <ac:picMk id="7" creationId="{8B0EC656-AD9F-40E8-A668-CAECE6502E4C}"/>
          </ac:picMkLst>
        </pc:picChg>
      </pc:sldChg>
      <pc:sldChg chg="addSp delSp modSp add addAnim delAnim modAnim">
        <pc:chgData name="Kulinich Bohdan" userId="48e65c9f34e137d0" providerId="LiveId" clId="{7C843355-CAC5-49B7-93E9-8ECBB6F9307A}" dt="2019-12-08T13:11:53.091" v="6727" actId="20577"/>
        <pc:sldMkLst>
          <pc:docMk/>
          <pc:sldMk cId="360816365" sldId="361"/>
        </pc:sldMkLst>
        <pc:spChg chg="add del mod">
          <ac:chgData name="Kulinich Bohdan" userId="48e65c9f34e137d0" providerId="LiveId" clId="{7C843355-CAC5-49B7-93E9-8ECBB6F9307A}" dt="2019-12-08T13:00:02.387" v="6449"/>
          <ac:spMkLst>
            <pc:docMk/>
            <pc:sldMk cId="360816365" sldId="361"/>
            <ac:spMk id="7" creationId="{C808AB5B-A945-4659-A19A-97287F14F092}"/>
          </ac:spMkLst>
        </pc:spChg>
        <pc:spChg chg="mod">
          <ac:chgData name="Kulinich Bohdan" userId="48e65c9f34e137d0" providerId="LiveId" clId="{7C843355-CAC5-49B7-93E9-8ECBB6F9307A}" dt="2019-12-08T13:11:53.091" v="6727" actId="20577"/>
          <ac:spMkLst>
            <pc:docMk/>
            <pc:sldMk cId="360816365" sldId="361"/>
            <ac:spMk id="8" creationId="{08A3E7D2-3B9E-4F0E-8D7C-B5DE1B0EF957}"/>
          </ac:spMkLst>
        </pc:spChg>
        <pc:spChg chg="add del mod">
          <ac:chgData name="Kulinich Bohdan" userId="48e65c9f34e137d0" providerId="LiveId" clId="{7C843355-CAC5-49B7-93E9-8ECBB6F9307A}" dt="2019-12-08T12:54:48.547" v="6408" actId="478"/>
          <ac:spMkLst>
            <pc:docMk/>
            <pc:sldMk cId="360816365" sldId="361"/>
            <ac:spMk id="9" creationId="{E55D7147-CB09-4180-9A26-6F6D91D7A9CC}"/>
          </ac:spMkLst>
        </pc:spChg>
        <pc:spChg chg="add del">
          <ac:chgData name="Kulinich Bohdan" userId="48e65c9f34e137d0" providerId="LiveId" clId="{7C843355-CAC5-49B7-93E9-8ECBB6F9307A}" dt="2019-12-08T13:04:31.347" v="6504" actId="478"/>
          <ac:spMkLst>
            <pc:docMk/>
            <pc:sldMk cId="360816365" sldId="361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0:35.719" v="6483" actId="1076"/>
          <ac:spMkLst>
            <pc:docMk/>
            <pc:sldMk cId="360816365" sldId="361"/>
            <ac:spMk id="14" creationId="{EDD2DA57-8305-41D9-A74A-3825ECB74AC7}"/>
          </ac:spMkLst>
        </pc:spChg>
        <pc:picChg chg="del">
          <ac:chgData name="Kulinich Bohdan" userId="48e65c9f34e137d0" providerId="LiveId" clId="{7C843355-CAC5-49B7-93E9-8ECBB6F9307A}" dt="2019-12-08T12:42:05.845" v="6173" actId="478"/>
          <ac:picMkLst>
            <pc:docMk/>
            <pc:sldMk cId="360816365" sldId="361"/>
            <ac:picMk id="5" creationId="{DB7D6271-376A-403B-AD8E-CA2160866C1F}"/>
          </ac:picMkLst>
        </pc:picChg>
        <pc:picChg chg="add mod">
          <ac:chgData name="Kulinich Bohdan" userId="48e65c9f34e137d0" providerId="LiveId" clId="{7C843355-CAC5-49B7-93E9-8ECBB6F9307A}" dt="2019-12-08T12:49:01.063" v="6329" actId="1076"/>
          <ac:picMkLst>
            <pc:docMk/>
            <pc:sldMk cId="360816365" sldId="361"/>
            <ac:picMk id="6" creationId="{F5C31AFC-8908-4494-84E2-E75FB6D803A3}"/>
          </ac:picMkLst>
        </pc:picChg>
        <pc:picChg chg="add del mod">
          <ac:chgData name="Kulinich Bohdan" userId="48e65c9f34e137d0" providerId="LiveId" clId="{7C843355-CAC5-49B7-93E9-8ECBB6F9307A}" dt="2019-12-08T12:54:49.227" v="6409" actId="478"/>
          <ac:picMkLst>
            <pc:docMk/>
            <pc:sldMk cId="360816365" sldId="361"/>
            <ac:picMk id="10" creationId="{51B39479-34B1-4CD8-B520-5E28C48CC618}"/>
          </ac:picMkLst>
        </pc:picChg>
        <pc:picChg chg="add del">
          <ac:chgData name="Kulinich Bohdan" userId="48e65c9f34e137d0" providerId="LiveId" clId="{7C843355-CAC5-49B7-93E9-8ECBB6F9307A}" dt="2019-12-08T13:04:32.383" v="6505" actId="478"/>
          <ac:picMkLst>
            <pc:docMk/>
            <pc:sldMk cId="360816365" sldId="361"/>
            <ac:picMk id="12" creationId="{B0A21472-6A37-4F6A-BE77-EFA4F58BE2F7}"/>
          </ac:picMkLst>
        </pc:picChg>
        <pc:picChg chg="add">
          <ac:chgData name="Kulinich Bohdan" userId="48e65c9f34e137d0" providerId="LiveId" clId="{7C843355-CAC5-49B7-93E9-8ECBB6F9307A}" dt="2019-12-08T13:00:13.990" v="6451"/>
          <ac:picMkLst>
            <pc:docMk/>
            <pc:sldMk cId="360816365" sldId="361"/>
            <ac:picMk id="13" creationId="{0303A1A7-612F-4468-822E-BECB90D73A5B}"/>
          </ac:picMkLst>
        </pc:picChg>
      </pc:sldChg>
      <pc:sldChg chg="add del">
        <pc:chgData name="Kulinich Bohdan" userId="48e65c9f34e137d0" providerId="LiveId" clId="{7C843355-CAC5-49B7-93E9-8ECBB6F9307A}" dt="2019-12-08T12:49:25.502" v="6333"/>
        <pc:sldMkLst>
          <pc:docMk/>
          <pc:sldMk cId="1960063544" sldId="362"/>
        </pc:sldMkLst>
      </pc:sldChg>
      <pc:sldChg chg="addSp delSp modSp add del modTransition delAnim modAnim">
        <pc:chgData name="Kulinich Bohdan" userId="48e65c9f34e137d0" providerId="LiveId" clId="{7C843355-CAC5-49B7-93E9-8ECBB6F9307A}" dt="2019-12-09T05:05:49.979" v="6779" actId="47"/>
        <pc:sldMkLst>
          <pc:docMk/>
          <pc:sldMk cId="3240146639" sldId="362"/>
        </pc:sldMkLst>
        <pc:spChg chg="del">
          <ac:chgData name="Kulinich Bohdan" userId="48e65c9f34e137d0" providerId="LiveId" clId="{7C843355-CAC5-49B7-93E9-8ECBB6F9307A}" dt="2019-12-08T12:54:40.693" v="6403" actId="478"/>
          <ac:spMkLst>
            <pc:docMk/>
            <pc:sldMk cId="324014663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4:38.203" v="6402" actId="207"/>
          <ac:spMkLst>
            <pc:docMk/>
            <pc:sldMk cId="3240146639" sldId="362"/>
            <ac:spMk id="9" creationId="{E55D7147-CB09-4180-9A26-6F6D91D7A9CC}"/>
          </ac:spMkLst>
        </pc:spChg>
        <pc:spChg chg="add">
          <ac:chgData name="Kulinich Bohdan" userId="48e65c9f34e137d0" providerId="LiveId" clId="{7C843355-CAC5-49B7-93E9-8ECBB6F9307A}" dt="2019-12-08T13:00:03.885" v="6450"/>
          <ac:spMkLst>
            <pc:docMk/>
            <pc:sldMk cId="3240146639" sldId="362"/>
            <ac:spMk id="11" creationId="{BDFE69C0-8A68-4A93-8BBC-F8C22B9237C3}"/>
          </ac:spMkLst>
        </pc:spChg>
        <pc:picChg chg="del">
          <ac:chgData name="Kulinich Bohdan" userId="48e65c9f34e137d0" providerId="LiveId" clId="{7C843355-CAC5-49B7-93E9-8ECBB6F9307A}" dt="2019-12-08T12:54:41.834" v="6404" actId="478"/>
          <ac:picMkLst>
            <pc:docMk/>
            <pc:sldMk cId="3240146639" sldId="362"/>
            <ac:picMk id="6" creationId="{F5C31AFC-8908-4494-84E2-E75FB6D803A3}"/>
          </ac:picMkLst>
        </pc:picChg>
      </pc:sldChg>
      <pc:sldChg chg="addSp delSp modSp add del modTransition delAnim modAnim">
        <pc:chgData name="Kulinich Bohdan" userId="48e65c9f34e137d0" providerId="LiveId" clId="{7C843355-CAC5-49B7-93E9-8ECBB6F9307A}" dt="2019-12-08T12:53:04.085" v="6385" actId="47"/>
        <pc:sldMkLst>
          <pc:docMk/>
          <pc:sldMk cId="3683693999" sldId="362"/>
        </pc:sldMkLst>
        <pc:spChg chg="del">
          <ac:chgData name="Kulinich Bohdan" userId="48e65c9f34e137d0" providerId="LiveId" clId="{7C843355-CAC5-49B7-93E9-8ECBB6F9307A}" dt="2019-12-08T12:51:34.319" v="6349" actId="478"/>
          <ac:spMkLst>
            <pc:docMk/>
            <pc:sldMk cId="368369399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1:32.346" v="6348" actId="207"/>
          <ac:spMkLst>
            <pc:docMk/>
            <pc:sldMk cId="3683693999" sldId="362"/>
            <ac:spMk id="9" creationId="{E55D7147-CB09-4180-9A26-6F6D91D7A9CC}"/>
          </ac:spMkLst>
        </pc:spChg>
        <pc:picChg chg="del">
          <ac:chgData name="Kulinich Bohdan" userId="48e65c9f34e137d0" providerId="LiveId" clId="{7C843355-CAC5-49B7-93E9-8ECBB6F9307A}" dt="2019-12-08T12:51:35.089" v="6350" actId="478"/>
          <ac:picMkLst>
            <pc:docMk/>
            <pc:sldMk cId="3683693999" sldId="362"/>
            <ac:picMk id="6" creationId="{F5C31AFC-8908-4494-84E2-E75FB6D803A3}"/>
          </ac:picMkLst>
        </pc:picChg>
        <pc:picChg chg="add del">
          <ac:chgData name="Kulinich Bohdan" userId="48e65c9f34e137d0" providerId="LiveId" clId="{7C843355-CAC5-49B7-93E9-8ECBB6F9307A}" dt="2019-12-08T12:52:58.669" v="6382"/>
          <ac:picMkLst>
            <pc:docMk/>
            <pc:sldMk cId="3683693999" sldId="362"/>
            <ac:picMk id="11" creationId="{08E67769-0290-43DE-8A78-DEF94B65ED8D}"/>
          </ac:picMkLst>
        </pc:picChg>
      </pc:sldChg>
      <pc:sldChg chg="addSp delSp modSp add modTransition delAnim modAnim">
        <pc:chgData name="Kulinich Bohdan" userId="48e65c9f34e137d0" providerId="LiveId" clId="{7C843355-CAC5-49B7-93E9-8ECBB6F9307A}" dt="2019-12-08T13:28:10.761" v="6778" actId="14100"/>
        <pc:sldMkLst>
          <pc:docMk/>
          <pc:sldMk cId="3944459654" sldId="363"/>
        </pc:sldMkLst>
        <pc:spChg chg="del">
          <ac:chgData name="Kulinich Bohdan" userId="48e65c9f34e137d0" providerId="LiveId" clId="{7C843355-CAC5-49B7-93E9-8ECBB6F9307A}" dt="2019-12-08T13:04:04.472" v="6494" actId="478"/>
          <ac:spMkLst>
            <pc:docMk/>
            <pc:sldMk cId="3944459654" sldId="363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3:05:29.882" v="6511" actId="14100"/>
          <ac:spMkLst>
            <pc:docMk/>
            <pc:sldMk cId="3944459654" sldId="363"/>
            <ac:spMk id="10" creationId="{11747848-1750-4BEB-98A5-89989028CA46}"/>
          </ac:spMkLst>
        </pc:spChg>
        <pc:spChg chg="mod">
          <ac:chgData name="Kulinich Bohdan" userId="48e65c9f34e137d0" providerId="LiveId" clId="{7C843355-CAC5-49B7-93E9-8ECBB6F9307A}" dt="2019-12-08T13:13:06.372" v="6728" actId="20577"/>
          <ac:spMkLst>
            <pc:docMk/>
            <pc:sldMk cId="3944459654" sldId="363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6:38.442" v="6550" actId="1076"/>
          <ac:spMkLst>
            <pc:docMk/>
            <pc:sldMk cId="3944459654" sldId="363"/>
            <ac:spMk id="15" creationId="{893B7586-FA61-4299-AE59-CEE5481FC158}"/>
          </ac:spMkLst>
        </pc:spChg>
        <pc:spChg chg="add mod">
          <ac:chgData name="Kulinich Bohdan" userId="48e65c9f34e137d0" providerId="LiveId" clId="{7C843355-CAC5-49B7-93E9-8ECBB6F9307A}" dt="2019-12-08T13:10:10.826" v="6694" actId="20577"/>
          <ac:spMkLst>
            <pc:docMk/>
            <pc:sldMk cId="3944459654" sldId="363"/>
            <ac:spMk id="16" creationId="{F5D46CA2-7F92-499D-AACF-8E1EFF4C0CA1}"/>
          </ac:spMkLst>
        </pc:spChg>
        <pc:spChg chg="add mod">
          <ac:chgData name="Kulinich Bohdan" userId="48e65c9f34e137d0" providerId="LiveId" clId="{7C843355-CAC5-49B7-93E9-8ECBB6F9307A}" dt="2019-12-08T13:08:58.703" v="6629" actId="400"/>
          <ac:spMkLst>
            <pc:docMk/>
            <pc:sldMk cId="3944459654" sldId="363"/>
            <ac:spMk id="17" creationId="{E8F7BCC9-BE0E-4247-B1D2-E66D0AD50B98}"/>
          </ac:spMkLst>
        </pc:spChg>
        <pc:spChg chg="add mod">
          <ac:chgData name="Kulinich Bohdan" userId="48e65c9f34e137d0" providerId="LiveId" clId="{7C843355-CAC5-49B7-93E9-8ECBB6F9307A}" dt="2019-12-08T13:09:53.058" v="6674" actId="1076"/>
          <ac:spMkLst>
            <pc:docMk/>
            <pc:sldMk cId="3944459654" sldId="363"/>
            <ac:spMk id="18" creationId="{1C8E0A40-7840-4CAC-B64F-8F34903EF450}"/>
          </ac:spMkLst>
        </pc:spChg>
        <pc:spChg chg="add mod">
          <ac:chgData name="Kulinich Bohdan" userId="48e65c9f34e137d0" providerId="LiveId" clId="{7C843355-CAC5-49B7-93E9-8ECBB6F9307A}" dt="2019-12-08T13:28:10.761" v="6778" actId="14100"/>
          <ac:spMkLst>
            <pc:docMk/>
            <pc:sldMk cId="3944459654" sldId="363"/>
            <ac:spMk id="19" creationId="{F328E31D-72D7-474D-AE62-8FDF3A7AF102}"/>
          </ac:spMkLst>
        </pc:spChg>
        <pc:picChg chg="del">
          <ac:chgData name="Kulinich Bohdan" userId="48e65c9f34e137d0" providerId="LiveId" clId="{7C843355-CAC5-49B7-93E9-8ECBB6F9307A}" dt="2019-12-08T13:04:03.595" v="6493" actId="478"/>
          <ac:picMkLst>
            <pc:docMk/>
            <pc:sldMk cId="3944459654" sldId="363"/>
            <ac:picMk id="6" creationId="{F5C31AFC-8908-4494-84E2-E75FB6D803A3}"/>
          </ac:picMkLst>
        </pc:picChg>
      </pc:sldChg>
      <pc:sldChg chg="addSp modSp add modAnim">
        <pc:chgData name="Kulinich Bohdan" userId="48e65c9f34e137d0" providerId="LiveId" clId="{7C843355-CAC5-49B7-93E9-8ECBB6F9307A}" dt="2019-12-09T10:28:38.085" v="8275"/>
        <pc:sldMkLst>
          <pc:docMk/>
          <pc:sldMk cId="3795640770" sldId="364"/>
        </pc:sldMkLst>
        <pc:spChg chg="mod ord">
          <ac:chgData name="Kulinich Bohdan" userId="48e65c9f34e137d0" providerId="LiveId" clId="{7C843355-CAC5-49B7-93E9-8ECBB6F9307A}" dt="2019-12-09T10:28:06.358" v="8273" actId="166"/>
          <ac:spMkLst>
            <pc:docMk/>
            <pc:sldMk cId="3795640770" sldId="36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8" creationId="{2D861DFA-95E1-4500-B956-6D6B81FA3CBF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9" creationId="{699F63BA-A125-40BB-95EC-D00D0B97E69F}"/>
          </ac:spMkLst>
        </pc:spChg>
        <pc:spChg chg="mod">
          <ac:chgData name="Kulinich Bohdan" userId="48e65c9f34e137d0" providerId="LiveId" clId="{7C843355-CAC5-49B7-93E9-8ECBB6F9307A}" dt="2019-12-09T09:48:51.306" v="8164" actId="20577"/>
          <ac:spMkLst>
            <pc:docMk/>
            <pc:sldMk cId="3795640770" sldId="364"/>
            <ac:spMk id="37" creationId="{00000000-0000-0000-0000-000000000000}"/>
          </ac:spMkLst>
        </pc:sp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59150ADD-A6EF-4C9F-96C2-5C2A13E53B49}"/>
    <pc:docChg chg="undo custSel addSld delSld modSld">
      <pc:chgData name="Kulinich Bohdan" userId="48e65c9f34e137d0" providerId="LiveId" clId="{59150ADD-A6EF-4C9F-96C2-5C2A13E53B49}" dt="2019-12-10T08:53:05.661" v="1942" actId="20577"/>
      <pc:docMkLst>
        <pc:docMk/>
      </pc:docMkLst>
      <pc:sldChg chg="modSp">
        <pc:chgData name="Kulinich Bohdan" userId="48e65c9f34e137d0" providerId="LiveId" clId="{59150ADD-A6EF-4C9F-96C2-5C2A13E53B49}" dt="2019-12-09T13:23:39.824" v="30" actId="1076"/>
        <pc:sldMkLst>
          <pc:docMk/>
          <pc:sldMk cId="1088591982" sldId="256"/>
        </pc:sldMkLst>
        <pc:spChg chg="mod">
          <ac:chgData name="Kulinich Bohdan" userId="48e65c9f34e137d0" providerId="LiveId" clId="{59150ADD-A6EF-4C9F-96C2-5C2A13E53B49}" dt="2019-12-09T13:23:39.824" v="30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59150ADD-A6EF-4C9F-96C2-5C2A13E53B49}" dt="2019-12-09T13:23:26.060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 modAnim">
        <pc:chgData name="Kulinich Bohdan" userId="48e65c9f34e137d0" providerId="LiveId" clId="{59150ADD-A6EF-4C9F-96C2-5C2A13E53B49}" dt="2019-12-09T15:49:58.831" v="264" actId="1076"/>
        <pc:sldMkLst>
          <pc:docMk/>
          <pc:sldMk cId="4214866131" sldId="261"/>
        </pc:sldMkLst>
        <pc:spChg chg="mod">
          <ac:chgData name="Kulinich Bohdan" userId="48e65c9f34e137d0" providerId="LiveId" clId="{59150ADD-A6EF-4C9F-96C2-5C2A13E53B49}" dt="2019-12-09T15:49:58.831" v="264" actId="1076"/>
          <ac:spMkLst>
            <pc:docMk/>
            <pc:sldMk cId="4214866131" sldId="261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9" creationId="{CC8A2E12-5CA1-4A1F-817A-8E0AA2829DAD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10" creationId="{5894A997-7614-4273-AE8F-166D69A23D96}"/>
          </ac:spMkLst>
        </pc:spChg>
      </pc:sldChg>
      <pc:sldChg chg="del">
        <pc:chgData name="Kulinich Bohdan" userId="48e65c9f34e137d0" providerId="LiveId" clId="{59150ADD-A6EF-4C9F-96C2-5C2A13E53B49}" dt="2019-12-10T08:40:26.483" v="1766" actId="47"/>
        <pc:sldMkLst>
          <pc:docMk/>
          <pc:sldMk cId="651625149" sldId="283"/>
        </pc:sldMkLst>
      </pc:sldChg>
      <pc:sldChg chg="modSp">
        <pc:chgData name="Kulinich Bohdan" userId="48e65c9f34e137d0" providerId="LiveId" clId="{59150ADD-A6EF-4C9F-96C2-5C2A13E53B49}" dt="2019-12-10T08:53:05.661" v="1942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59150ADD-A6EF-4C9F-96C2-5C2A13E53B49}" dt="2019-12-10T08:48:36.369" v="1853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0:11.587" v="189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2:01.290" v="1918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3:05.661" v="1942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modAnim">
        <pc:chgData name="Kulinich Bohdan" userId="48e65c9f34e137d0" providerId="LiveId" clId="{59150ADD-A6EF-4C9F-96C2-5C2A13E53B49}" dt="2019-12-09T15:49:46.788" v="263" actId="166"/>
        <pc:sldMkLst>
          <pc:docMk/>
          <pc:sldMk cId="2322695353" sldId="342"/>
        </pc:sldMkLst>
        <pc:spChg chg="mod ord">
          <ac:chgData name="Kulinich Bohdan" userId="48e65c9f34e137d0" providerId="LiveId" clId="{59150ADD-A6EF-4C9F-96C2-5C2A13E53B49}" dt="2019-12-09T15:49:46.788" v="263" actId="166"/>
          <ac:spMkLst>
            <pc:docMk/>
            <pc:sldMk cId="2322695353" sldId="342"/>
            <ac:spMk id="7" creationId="{00000000-0000-0000-0000-000000000000}"/>
          </ac:spMkLst>
        </pc:spChg>
        <pc:spChg chg="add mod">
          <ac:chgData name="Kulinich Bohdan" userId="48e65c9f34e137d0" providerId="LiveId" clId="{59150ADD-A6EF-4C9F-96C2-5C2A13E53B49}" dt="2019-12-09T13:33:21.019" v="237" actId="1076"/>
          <ac:spMkLst>
            <pc:docMk/>
            <pc:sldMk cId="2322695353" sldId="342"/>
            <ac:spMk id="8" creationId="{27AA476C-0CBA-4C0E-9AEF-0D191B2D21B9}"/>
          </ac:spMkLst>
        </pc:spChg>
        <pc:spChg chg="add del">
          <ac:chgData name="Kulinich Bohdan" userId="48e65c9f34e137d0" providerId="LiveId" clId="{59150ADD-A6EF-4C9F-96C2-5C2A13E53B49}" dt="2019-12-09T13:32:59.039" v="208"/>
          <ac:spMkLst>
            <pc:docMk/>
            <pc:sldMk cId="2322695353" sldId="342"/>
            <ac:spMk id="9" creationId="{DBB30406-E6F1-400E-8DDC-58D2C7285AFB}"/>
          </ac:spMkLst>
        </pc:spChg>
        <pc:spChg chg="add mod">
          <ac:chgData name="Kulinich Bohdan" userId="48e65c9f34e137d0" providerId="LiveId" clId="{59150ADD-A6EF-4C9F-96C2-5C2A13E53B49}" dt="2019-12-09T13:33:22.799" v="239" actId="20577"/>
          <ac:spMkLst>
            <pc:docMk/>
            <pc:sldMk cId="2322695353" sldId="342"/>
            <ac:spMk id="10" creationId="{B8D34E4E-2E3C-4FA9-A8A3-8EF6E9618589}"/>
          </ac:spMkLst>
        </pc:spChg>
      </pc:sldChg>
      <pc:sldChg chg="delSp modSp delAnim modAnim">
        <pc:chgData name="Kulinich Bohdan" userId="48e65c9f34e137d0" providerId="LiveId" clId="{59150ADD-A6EF-4C9F-96C2-5C2A13E53B49}" dt="2019-12-09T17:59:49.516" v="273"/>
        <pc:sldMkLst>
          <pc:docMk/>
          <pc:sldMk cId="2720157086" sldId="343"/>
        </pc:sldMkLst>
        <pc:spChg chg="mod">
          <ac:chgData name="Kulinich Bohdan" userId="48e65c9f34e137d0" providerId="LiveId" clId="{59150ADD-A6EF-4C9F-96C2-5C2A13E53B49}" dt="2019-12-09T17:59:49.516" v="273"/>
          <ac:spMkLst>
            <pc:docMk/>
            <pc:sldMk cId="2720157086" sldId="343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7:59:22.579" v="266" actId="478"/>
          <ac:spMkLst>
            <pc:docMk/>
            <pc:sldMk cId="2720157086" sldId="343"/>
            <ac:spMk id="8" creationId="{C6C23B9F-7D11-4348-9679-E8645EC03D8E}"/>
          </ac:spMkLst>
        </pc:spChg>
        <pc:spChg chg="del">
          <ac:chgData name="Kulinich Bohdan" userId="48e65c9f34e137d0" providerId="LiveId" clId="{59150ADD-A6EF-4C9F-96C2-5C2A13E53B49}" dt="2019-12-09T17:59:23.291" v="267" actId="478"/>
          <ac:spMkLst>
            <pc:docMk/>
            <pc:sldMk cId="2720157086" sldId="343"/>
            <ac:spMk id="9" creationId="{4C161B5D-23C3-4CBA-AE4D-82CDC3978769}"/>
          </ac:spMkLst>
        </pc:spChg>
      </pc:sldChg>
      <pc:sldChg chg="delSp modSp delAnim modAnim">
        <pc:chgData name="Kulinich Bohdan" userId="48e65c9f34e137d0" providerId="LiveId" clId="{59150ADD-A6EF-4C9F-96C2-5C2A13E53B49}" dt="2019-12-10T06:02:05.925" v="496"/>
        <pc:sldMkLst>
          <pc:docMk/>
          <pc:sldMk cId="2796025487" sldId="344"/>
        </pc:sldMkLst>
        <pc:spChg chg="mod">
          <ac:chgData name="Kulinich Bohdan" userId="48e65c9f34e137d0" providerId="LiveId" clId="{59150ADD-A6EF-4C9F-96C2-5C2A13E53B49}" dt="2019-12-10T06:01:52.737" v="495" actId="1076"/>
          <ac:spMkLst>
            <pc:docMk/>
            <pc:sldMk cId="2796025487" sldId="344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8" creationId="{87894C4A-E0DD-4388-9E51-F09BC71E4CB2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9" creationId="{E7A11B4C-228A-4D0B-928C-416FB76F7093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10" creationId="{5AF98569-A4CF-4DFF-A5A5-342D17CD5A7C}"/>
          </ac:spMkLst>
        </pc:spChg>
      </pc:sldChg>
      <pc:sldChg chg="delSp modSp delAnim modAnim">
        <pc:chgData name="Kulinich Bohdan" userId="48e65c9f34e137d0" providerId="LiveId" clId="{59150ADD-A6EF-4C9F-96C2-5C2A13E53B49}" dt="2019-12-10T07:57:26.153" v="1200"/>
        <pc:sldMkLst>
          <pc:docMk/>
          <pc:sldMk cId="1516348593" sldId="345"/>
        </pc:sldMkLst>
        <pc:spChg chg="mod">
          <ac:chgData name="Kulinich Bohdan" userId="48e65c9f34e137d0" providerId="LiveId" clId="{59150ADD-A6EF-4C9F-96C2-5C2A13E53B49}" dt="2019-12-10T06:06:18.318" v="728" actId="20577"/>
          <ac:spMkLst>
            <pc:docMk/>
            <pc:sldMk cId="1516348593" sldId="345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8" creationId="{8FA41C21-0B3E-4A8F-8F1D-52D61626E30F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0" creationId="{C09BC5A3-4D9A-4DE9-81E8-621AD13793D4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1" creationId="{05CA1227-CBC2-4B3C-8903-C21C80FA1D9C}"/>
          </ac:spMkLst>
        </pc:spChg>
      </pc:sldChg>
      <pc:sldChg chg="delSp modSp delAnim modAnim">
        <pc:chgData name="Kulinich Bohdan" userId="48e65c9f34e137d0" providerId="LiveId" clId="{59150ADD-A6EF-4C9F-96C2-5C2A13E53B49}" dt="2019-12-10T06:24:36.576" v="927" actId="20577"/>
        <pc:sldMkLst>
          <pc:docMk/>
          <pc:sldMk cId="2912401770" sldId="346"/>
        </pc:sldMkLst>
        <pc:spChg chg="mod">
          <ac:chgData name="Kulinich Bohdan" userId="48e65c9f34e137d0" providerId="LiveId" clId="{59150ADD-A6EF-4C9F-96C2-5C2A13E53B49}" dt="2019-12-10T06:24:36.576" v="927" actId="20577"/>
          <ac:spMkLst>
            <pc:docMk/>
            <pc:sldMk cId="2912401770" sldId="346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8" creationId="{5CA47F7B-FA8D-4390-963C-F2D024A6D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9" creationId="{165571D0-54C8-4596-ADB4-A703FCBC6B92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10" creationId="{271616B1-4C8D-472E-9F69-28D2B9CD09FA}"/>
          </ac:spMkLst>
        </pc:spChg>
      </pc:sldChg>
      <pc:sldChg chg="modSp modAnim">
        <pc:chgData name="Kulinich Bohdan" userId="48e65c9f34e137d0" providerId="LiveId" clId="{59150ADD-A6EF-4C9F-96C2-5C2A13E53B49}" dt="2019-12-10T06:26:55.617" v="963" actId="20577"/>
        <pc:sldMkLst>
          <pc:docMk/>
          <pc:sldMk cId="1011046908" sldId="347"/>
        </pc:sldMkLst>
        <pc:spChg chg="mod">
          <ac:chgData name="Kulinich Bohdan" userId="48e65c9f34e137d0" providerId="LiveId" clId="{59150ADD-A6EF-4C9F-96C2-5C2A13E53B49}" dt="2019-12-10T06:26:55.617" v="963" actId="20577"/>
          <ac:spMkLst>
            <pc:docMk/>
            <pc:sldMk cId="1011046908" sldId="347"/>
            <ac:spMk id="7" creationId="{00000000-0000-0000-0000-000000000000}"/>
          </ac:spMkLst>
        </pc:spChg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6564109" sldId="34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162821723" sldId="35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92573773" sldId="351"/>
        </pc:sldMkLst>
      </pc:sldChg>
      <pc:sldChg chg="del">
        <pc:chgData name="Kulinich Bohdan" userId="48e65c9f34e137d0" providerId="LiveId" clId="{59150ADD-A6EF-4C9F-96C2-5C2A13E53B49}" dt="2019-12-09T13:29:47.743" v="31" actId="47"/>
        <pc:sldMkLst>
          <pc:docMk/>
          <pc:sldMk cId="2415987388" sldId="353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872716763" sldId="354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85628656" sldId="355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47399286" sldId="356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906665124" sldId="357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706635771" sldId="358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0291161" sldId="35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879575388" sldId="36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60816365" sldId="361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944459654" sldId="363"/>
        </pc:sldMkLst>
      </pc:sldChg>
      <pc:sldChg chg="addSp modSp modAnim">
        <pc:chgData name="Kulinich Bohdan" userId="48e65c9f34e137d0" providerId="LiveId" clId="{59150ADD-A6EF-4C9F-96C2-5C2A13E53B49}" dt="2019-12-10T07:57:54.870" v="1202"/>
        <pc:sldMkLst>
          <pc:docMk/>
          <pc:sldMk cId="3795640770" sldId="364"/>
        </pc:sldMkLst>
        <pc:spChg chg="mod">
          <ac:chgData name="Kulinich Bohdan" userId="48e65c9f34e137d0" providerId="LiveId" clId="{59150ADD-A6EF-4C9F-96C2-5C2A13E53B49}" dt="2019-12-10T07:57:50.231" v="1201" actId="1076"/>
          <ac:spMkLst>
            <pc:docMk/>
            <pc:sldMk cId="3795640770" sldId="364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8" creationId="{2D861DFA-95E1-4500-B956-6D6B81FA3CBF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9" creationId="{699F63BA-A125-40BB-95EC-D00D0B97E69F}"/>
          </ac:spMkLst>
        </pc:spChg>
        <pc:spChg chg="add 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10" creationId="{89B89E17-D46F-4194-BBC5-6618E47B0DDF}"/>
          </ac:spMkLst>
        </pc:spChg>
      </pc:sldChg>
      <pc:sldChg chg="modSp add">
        <pc:chgData name="Kulinich Bohdan" userId="48e65c9f34e137d0" providerId="LiveId" clId="{59150ADD-A6EF-4C9F-96C2-5C2A13E53B49}" dt="2019-12-10T08:45:58.807" v="1769" actId="20577"/>
        <pc:sldMkLst>
          <pc:docMk/>
          <pc:sldMk cId="4200636867" sldId="365"/>
        </pc:sldMkLst>
        <pc:spChg chg="mod">
          <ac:chgData name="Kulinich Bohdan" userId="48e65c9f34e137d0" providerId="LiveId" clId="{59150ADD-A6EF-4C9F-96C2-5C2A13E53B49}" dt="2019-12-10T08:45:58.807" v="1769" actId="20577"/>
          <ac:spMkLst>
            <pc:docMk/>
            <pc:sldMk cId="4200636867" sldId="365"/>
            <ac:spMk id="5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09T13:31:04.616" v="34"/>
        <pc:sldMkLst>
          <pc:docMk/>
          <pc:sldMk cId="3244446721" sldId="366"/>
        </pc:sldMkLst>
      </pc:sldChg>
      <pc:sldChg chg="delSp modSp add delAnim modAnim">
        <pc:chgData name="Kulinich Bohdan" userId="48e65c9f34e137d0" providerId="LiveId" clId="{59150ADD-A6EF-4C9F-96C2-5C2A13E53B49}" dt="2019-12-10T08:17:47.954" v="1611"/>
        <pc:sldMkLst>
          <pc:docMk/>
          <pc:sldMk cId="2763985424" sldId="367"/>
        </pc:sldMkLst>
        <pc:spChg chg="mod">
          <ac:chgData name="Kulinich Bohdan" userId="48e65c9f34e137d0" providerId="LiveId" clId="{59150ADD-A6EF-4C9F-96C2-5C2A13E53B49}" dt="2019-12-10T08:17:34.951" v="1609" actId="1076"/>
          <ac:spMkLst>
            <pc:docMk/>
            <pc:sldMk cId="2763985424" sldId="367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8" creationId="{2D861DFA-95E1-4500-B956-6D6B81FA3CB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9" creationId="{699F63BA-A125-40BB-95EC-D00D0B97E69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10" creationId="{89B89E17-D46F-4194-BBC5-6618E47B0DDF}"/>
          </ac:spMkLst>
        </pc:spChg>
        <pc:spChg chg="mod">
          <ac:chgData name="Kulinich Bohdan" userId="48e65c9f34e137d0" providerId="LiveId" clId="{59150ADD-A6EF-4C9F-96C2-5C2A13E53B49}" dt="2019-12-10T07:58:49.244" v="1204" actId="20577"/>
          <ac:spMkLst>
            <pc:docMk/>
            <pc:sldMk cId="2763985424" sldId="367"/>
            <ac:spMk id="37" creationId="{00000000-0000-0000-0000-000000000000}"/>
          </ac:spMkLst>
        </pc:spChg>
      </pc:sldChg>
      <pc:sldChg chg="modSp add modAnim">
        <pc:chgData name="Kulinich Bohdan" userId="48e65c9f34e137d0" providerId="LiveId" clId="{59150ADD-A6EF-4C9F-96C2-5C2A13E53B49}" dt="2019-12-10T08:24:50.862" v="1765" actId="20577"/>
        <pc:sldMkLst>
          <pc:docMk/>
          <pc:sldMk cId="2911575409" sldId="368"/>
        </pc:sldMkLst>
        <pc:spChg chg="mod">
          <ac:chgData name="Kulinich Bohdan" userId="48e65c9f34e137d0" providerId="LiveId" clId="{59150ADD-A6EF-4C9F-96C2-5C2A13E53B49}" dt="2019-12-10T08:24:50.862" v="1765" actId="20577"/>
          <ac:spMkLst>
            <pc:docMk/>
            <pc:sldMk cId="2911575409" sldId="368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8:23:55.789" v="1615" actId="1076"/>
          <ac:spMkLst>
            <pc:docMk/>
            <pc:sldMk cId="2911575409" sldId="368"/>
            <ac:spMk id="3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417642236" sldId="369"/>
        </pc:sldMkLst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52292473" sldId="370"/>
        </pc:sldMkLst>
      </pc:sldChg>
    </pc:docChg>
  </pc:docChgLst>
  <pc:docChgLst>
    <pc:chgData name="Kulinich Bohdan" userId="48e65c9f34e137d0" providerId="LiveId" clId="{2819D282-3AA8-4DAF-BFD9-7903B1B4BD5C}"/>
    <pc:docChg chg="undo custSel addSld delSld modSld">
      <pc:chgData name="Kulinich Bohdan" userId="48e65c9f34e137d0" providerId="LiveId" clId="{2819D282-3AA8-4DAF-BFD9-7903B1B4BD5C}" dt="2020-01-05T07:05:29.626" v="677" actId="20577"/>
      <pc:docMkLst>
        <pc:docMk/>
      </pc:docMkLst>
      <pc:sldChg chg="modSp modAnim">
        <pc:chgData name="Kulinich Bohdan" userId="48e65c9f34e137d0" providerId="LiveId" clId="{2819D282-3AA8-4DAF-BFD9-7903B1B4BD5C}" dt="2019-12-26T21:25:59.818" v="27" actId="20577"/>
        <pc:sldMkLst>
          <pc:docMk/>
          <pc:sldMk cId="1088591982" sldId="256"/>
        </pc:sldMkLst>
        <pc:spChg chg="mod">
          <ac:chgData name="Kulinich Bohdan" userId="48e65c9f34e137d0" providerId="LiveId" clId="{2819D282-3AA8-4DAF-BFD9-7903B1B4BD5C}" dt="2019-12-26T21:25:59.818" v="27" actId="20577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2819D282-3AA8-4DAF-BFD9-7903B1B4BD5C}" dt="2019-12-26T21:25:30.161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delSp modSp delAnim modAnim">
        <pc:chgData name="Kulinich Bohdan" userId="48e65c9f34e137d0" providerId="LiveId" clId="{2819D282-3AA8-4DAF-BFD9-7903B1B4BD5C}" dt="2019-12-27T10:37:41.273" v="474" actId="20577"/>
        <pc:sldMkLst>
          <pc:docMk/>
          <pc:sldMk cId="4214866131" sldId="261"/>
        </pc:sldMkLst>
        <pc:spChg chg="mod">
          <ac:chgData name="Kulinich Bohdan" userId="48e65c9f34e137d0" providerId="LiveId" clId="{2819D282-3AA8-4DAF-BFD9-7903B1B4BD5C}" dt="2019-12-27T10:37:41.273" v="474" actId="20577"/>
          <ac:spMkLst>
            <pc:docMk/>
            <pc:sldMk cId="4214866131" sldId="261"/>
            <ac:spMk id="7" creationId="{00000000-0000-0000-0000-000000000000}"/>
          </ac:spMkLst>
        </pc:spChg>
        <pc:graphicFrameChg chg="add mod modGraphic">
          <ac:chgData name="Kulinich Bohdan" userId="48e65c9f34e137d0" providerId="LiveId" clId="{2819D282-3AA8-4DAF-BFD9-7903B1B4BD5C}" dt="2019-12-27T10:07:10.727" v="426"/>
          <ac:graphicFrameMkLst>
            <pc:docMk/>
            <pc:sldMk cId="4214866131" sldId="261"/>
            <ac:graphicFrameMk id="9" creationId="{658DA860-28C4-42EC-9A64-3CF262126E21}"/>
          </ac:graphicFrameMkLst>
        </pc:graphicFrameChg>
        <pc:picChg chg="add del mod">
          <ac:chgData name="Kulinich Bohdan" userId="48e65c9f34e137d0" providerId="LiveId" clId="{2819D282-3AA8-4DAF-BFD9-7903B1B4BD5C}" dt="2019-12-27T09:12:15.433" v="319" actId="478"/>
          <ac:picMkLst>
            <pc:docMk/>
            <pc:sldMk cId="4214866131" sldId="261"/>
            <ac:picMk id="5" creationId="{08D569DA-DBBE-4B4E-AF80-CBA32108836F}"/>
          </ac:picMkLst>
        </pc:picChg>
        <pc:picChg chg="add mod">
          <ac:chgData name="Kulinich Bohdan" userId="48e65c9f34e137d0" providerId="LiveId" clId="{2819D282-3AA8-4DAF-BFD9-7903B1B4BD5C}" dt="2019-12-27T09:13:35.728" v="322" actId="1076"/>
          <ac:picMkLst>
            <pc:docMk/>
            <pc:sldMk cId="4214866131" sldId="261"/>
            <ac:picMk id="10" creationId="{ED9300D0-9749-4C77-AFBA-5D57729DFF22}"/>
          </ac:picMkLst>
        </pc:picChg>
        <pc:picChg chg="del">
          <ac:chgData name="Kulinich Bohdan" userId="48e65c9f34e137d0" providerId="LiveId" clId="{2819D282-3AA8-4DAF-BFD9-7903B1B4BD5C}" dt="2019-12-27T09:06:47.251" v="305" actId="478"/>
          <ac:picMkLst>
            <pc:docMk/>
            <pc:sldMk cId="4214866131" sldId="261"/>
            <ac:picMk id="12" creationId="{00000000-0000-0000-0000-000000000000}"/>
          </ac:picMkLst>
        </pc:picChg>
      </pc:sldChg>
      <pc:sldChg chg="add del">
        <pc:chgData name="Kulinich Bohdan" userId="48e65c9f34e137d0" providerId="LiveId" clId="{2819D282-3AA8-4DAF-BFD9-7903B1B4BD5C}" dt="2019-12-26T21:30:42.525" v="30"/>
        <pc:sldMkLst>
          <pc:docMk/>
          <pc:sldMk cId="651625149" sldId="283"/>
        </pc:sldMkLst>
      </pc:sldChg>
      <pc:sldChg chg="modSp">
        <pc:chgData name="Kulinich Bohdan" userId="48e65c9f34e137d0" providerId="LiveId" clId="{2819D282-3AA8-4DAF-BFD9-7903B1B4BD5C}" dt="2019-12-27T11:20:21.120" v="675" actId="255"/>
        <pc:sldMkLst>
          <pc:docMk/>
          <pc:sldMk cId="4006822545" sldId="285"/>
        </pc:sldMkLst>
        <pc:graphicFrameChg chg="mod modGraphic">
          <ac:chgData name="Kulinich Bohdan" userId="48e65c9f34e137d0" providerId="LiveId" clId="{2819D282-3AA8-4DAF-BFD9-7903B1B4BD5C}" dt="2019-12-27T11:19:48.666" v="671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2819D282-3AA8-4DAF-BFD9-7903B1B4BD5C}" dt="2019-12-27T11:20:21.120" v="675" actId="255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2819D282-3AA8-4DAF-BFD9-7903B1B4BD5C}" dt="2019-12-27T11:20:05.666" v="673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2819D282-3AA8-4DAF-BFD9-7903B1B4BD5C}" dt="2019-12-27T11:20:12.832" v="674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modSp modAnim">
        <pc:chgData name="Kulinich Bohdan" userId="48e65c9f34e137d0" providerId="LiveId" clId="{2819D282-3AA8-4DAF-BFD9-7903B1B4BD5C}" dt="2019-12-27T08:34:59.896" v="260" actId="1076"/>
        <pc:sldMkLst>
          <pc:docMk/>
          <pc:sldMk cId="2322695353" sldId="342"/>
        </pc:sldMkLst>
        <pc:spChg chg="mod">
          <ac:chgData name="Kulinich Bohdan" userId="48e65c9f34e137d0" providerId="LiveId" clId="{2819D282-3AA8-4DAF-BFD9-7903B1B4BD5C}" dt="2019-12-27T08:34:59.896" v="260" actId="1076"/>
          <ac:spMkLst>
            <pc:docMk/>
            <pc:sldMk cId="2322695353" sldId="342"/>
            <ac:spMk id="7" creationId="{00000000-0000-0000-0000-000000000000}"/>
          </ac:spMkLst>
        </pc:spChg>
        <pc:spChg chg="mod">
          <ac:chgData name="Kulinich Bohdan" userId="48e65c9f34e137d0" providerId="LiveId" clId="{2819D282-3AA8-4DAF-BFD9-7903B1B4BD5C}" dt="2019-12-26T21:48:43.215" v="63" actId="120"/>
          <ac:spMkLst>
            <pc:docMk/>
            <pc:sldMk cId="2322695353" sldId="342"/>
            <ac:spMk id="8" creationId="{27AA476C-0CBA-4C0E-9AEF-0D191B2D21B9}"/>
          </ac:spMkLst>
        </pc:spChg>
        <pc:spChg chg="mod">
          <ac:chgData name="Kulinich Bohdan" userId="48e65c9f34e137d0" providerId="LiveId" clId="{2819D282-3AA8-4DAF-BFD9-7903B1B4BD5C}" dt="2019-12-26T21:49:32.713" v="71" actId="20577"/>
          <ac:spMkLst>
            <pc:docMk/>
            <pc:sldMk cId="2322695353" sldId="342"/>
            <ac:spMk id="10" creationId="{B8D34E4E-2E3C-4FA9-A8A3-8EF6E9618589}"/>
          </ac:spMkLst>
        </pc:spChg>
        <pc:spChg chg="mod">
          <ac:chgData name="Kulinich Bohdan" userId="48e65c9f34e137d0" providerId="LiveId" clId="{2819D282-3AA8-4DAF-BFD9-7903B1B4BD5C}" dt="2019-12-26T21:49:16.879" v="67" actId="20577"/>
          <ac:spMkLst>
            <pc:docMk/>
            <pc:sldMk cId="2322695353" sldId="342"/>
            <ac:spMk id="11" creationId="{813ED70D-D9A5-4A77-8A8B-DB76F845C93C}"/>
          </ac:spMkLst>
        </pc:spChg>
        <pc:spChg chg="mod">
          <ac:chgData name="Kulinich Bohdan" userId="48e65c9f34e137d0" providerId="LiveId" clId="{2819D282-3AA8-4DAF-BFD9-7903B1B4BD5C}" dt="2019-12-26T21:49:42.744" v="75" actId="20577"/>
          <ac:spMkLst>
            <pc:docMk/>
            <pc:sldMk cId="2322695353" sldId="342"/>
            <ac:spMk id="12" creationId="{D96A3CF7-46D5-45E5-B30F-29AB1F6D5743}"/>
          </ac:spMkLst>
        </pc:spChg>
      </pc:sldChg>
      <pc:sldChg chg="addSp delSp modSp delAnim modAnim">
        <pc:chgData name="Kulinich Bohdan" userId="48e65c9f34e137d0" providerId="LiveId" clId="{2819D282-3AA8-4DAF-BFD9-7903B1B4BD5C}" dt="2019-12-27T11:08:01.494" v="553"/>
        <pc:sldMkLst>
          <pc:docMk/>
          <pc:sldMk cId="2720157086" sldId="343"/>
        </pc:sldMkLst>
        <pc:spChg chg="mod">
          <ac:chgData name="Kulinich Bohdan" userId="48e65c9f34e137d0" providerId="LiveId" clId="{2819D282-3AA8-4DAF-BFD9-7903B1B4BD5C}" dt="2019-12-27T10:41:40.417" v="502" actId="20577"/>
          <ac:spMkLst>
            <pc:docMk/>
            <pc:sldMk cId="2720157086" sldId="343"/>
            <ac:spMk id="7" creationId="{00000000-0000-0000-0000-000000000000}"/>
          </ac:spMkLst>
        </pc:spChg>
        <pc:picChg chg="add del mod">
          <ac:chgData name="Kulinich Bohdan" userId="48e65c9f34e137d0" providerId="LiveId" clId="{2819D282-3AA8-4DAF-BFD9-7903B1B4BD5C}" dt="2019-12-27T11:05:44.650" v="520" actId="478"/>
          <ac:picMkLst>
            <pc:docMk/>
            <pc:sldMk cId="2720157086" sldId="343"/>
            <ac:picMk id="6" creationId="{0A36068E-EEE4-489A-A161-7DBC8CF039BA}"/>
          </ac:picMkLst>
        </pc:picChg>
        <pc:picChg chg="add del mod">
          <ac:chgData name="Kulinich Bohdan" userId="48e65c9f34e137d0" providerId="LiveId" clId="{2819D282-3AA8-4DAF-BFD9-7903B1B4BD5C}" dt="2019-12-27T11:07:31.571" v="544" actId="478"/>
          <ac:picMkLst>
            <pc:docMk/>
            <pc:sldMk cId="2720157086" sldId="343"/>
            <ac:picMk id="9" creationId="{A16A24C9-65B6-49CC-B53E-86BA338941AE}"/>
          </ac:picMkLst>
        </pc:picChg>
        <pc:picChg chg="del">
          <ac:chgData name="Kulinich Bohdan" userId="48e65c9f34e137d0" providerId="LiveId" clId="{2819D282-3AA8-4DAF-BFD9-7903B1B4BD5C}" dt="2019-12-27T11:04:35.534" v="512" actId="478"/>
          <ac:picMkLst>
            <pc:docMk/>
            <pc:sldMk cId="2720157086" sldId="343"/>
            <ac:picMk id="10" creationId="{00000000-0000-0000-0000-000000000000}"/>
          </ac:picMkLst>
        </pc:picChg>
        <pc:picChg chg="add mod">
          <ac:chgData name="Kulinich Bohdan" userId="48e65c9f34e137d0" providerId="LiveId" clId="{2819D282-3AA8-4DAF-BFD9-7903B1B4BD5C}" dt="2019-12-27T11:06:24.593" v="536" actId="1076"/>
          <ac:picMkLst>
            <pc:docMk/>
            <pc:sldMk cId="2720157086" sldId="343"/>
            <ac:picMk id="12" creationId="{F5B3AC4E-7A2E-4271-B882-00E4DD0C2510}"/>
          </ac:picMkLst>
        </pc:picChg>
        <pc:picChg chg="add mod">
          <ac:chgData name="Kulinich Bohdan" userId="48e65c9f34e137d0" providerId="LiveId" clId="{2819D282-3AA8-4DAF-BFD9-7903B1B4BD5C}" dt="2019-12-27T11:07:49.784" v="548" actId="14100"/>
          <ac:picMkLst>
            <pc:docMk/>
            <pc:sldMk cId="2720157086" sldId="343"/>
            <ac:picMk id="14" creationId="{C09A69A4-38ED-4A3B-B522-CFC2E2D5C03F}"/>
          </ac:picMkLst>
        </pc:picChg>
      </pc:sldChg>
      <pc:sldChg chg="addSp delSp modSp delAnim modAnim">
        <pc:chgData name="Kulinich Bohdan" userId="48e65c9f34e137d0" providerId="LiveId" clId="{2819D282-3AA8-4DAF-BFD9-7903B1B4BD5C}" dt="2020-01-05T07:05:29.626" v="677" actId="20577"/>
        <pc:sldMkLst>
          <pc:docMk/>
          <pc:sldMk cId="2796025487" sldId="344"/>
        </pc:sldMkLst>
        <pc:spChg chg="mod">
          <ac:chgData name="Kulinich Bohdan" userId="48e65c9f34e137d0" providerId="LiveId" clId="{2819D282-3AA8-4DAF-BFD9-7903B1B4BD5C}" dt="2020-01-05T07:05:29.626" v="677" actId="20577"/>
          <ac:spMkLst>
            <pc:docMk/>
            <pc:sldMk cId="2796025487" sldId="344"/>
            <ac:spMk id="7" creationId="{00000000-0000-0000-0000-000000000000}"/>
          </ac:spMkLst>
        </pc:spChg>
        <pc:picChg chg="add mod">
          <ac:chgData name="Kulinich Bohdan" userId="48e65c9f34e137d0" providerId="LiveId" clId="{2819D282-3AA8-4DAF-BFD9-7903B1B4BD5C}" dt="2019-12-27T11:16:28.625" v="609" actId="688"/>
          <ac:picMkLst>
            <pc:docMk/>
            <pc:sldMk cId="2796025487" sldId="344"/>
            <ac:picMk id="6" creationId="{6A42A9E0-1D84-4FF3-89F0-F8561726F987}"/>
          </ac:picMkLst>
        </pc:picChg>
        <pc:picChg chg="add mod">
          <ac:chgData name="Kulinich Bohdan" userId="48e65c9f34e137d0" providerId="LiveId" clId="{2819D282-3AA8-4DAF-BFD9-7903B1B4BD5C}" dt="2019-12-27T11:16:26.623" v="608" actId="1076"/>
          <ac:picMkLst>
            <pc:docMk/>
            <pc:sldMk cId="2796025487" sldId="344"/>
            <ac:picMk id="9" creationId="{A5B20BCB-3936-4E77-AF71-CA22EC72E084}"/>
          </ac:picMkLst>
        </pc:picChg>
        <pc:picChg chg="add mod">
          <ac:chgData name="Kulinich Bohdan" userId="48e65c9f34e137d0" providerId="LiveId" clId="{2819D282-3AA8-4DAF-BFD9-7903B1B4BD5C}" dt="2019-12-27T11:16:22.925" v="606" actId="688"/>
          <ac:picMkLst>
            <pc:docMk/>
            <pc:sldMk cId="2796025487" sldId="344"/>
            <ac:picMk id="12" creationId="{18F39F59-71C3-47A8-B709-892125047923}"/>
          </ac:picMkLst>
        </pc:picChg>
        <pc:picChg chg="add mod">
          <ac:chgData name="Kulinich Bohdan" userId="48e65c9f34e137d0" providerId="LiveId" clId="{2819D282-3AA8-4DAF-BFD9-7903B1B4BD5C}" dt="2019-12-27T11:16:12.448" v="603" actId="688"/>
          <ac:picMkLst>
            <pc:docMk/>
            <pc:sldMk cId="2796025487" sldId="344"/>
            <ac:picMk id="13" creationId="{9AE68D90-D6CA-4421-ADC8-A1379BE9607E}"/>
          </ac:picMkLst>
        </pc:picChg>
        <pc:picChg chg="add mod">
          <ac:chgData name="Kulinich Bohdan" userId="48e65c9f34e137d0" providerId="LiveId" clId="{2819D282-3AA8-4DAF-BFD9-7903B1B4BD5C}" dt="2019-12-27T11:16:08.426" v="601" actId="688"/>
          <ac:picMkLst>
            <pc:docMk/>
            <pc:sldMk cId="2796025487" sldId="344"/>
            <ac:picMk id="14" creationId="{A99E25D5-D31A-4A1E-9622-C429A32A56F2}"/>
          </ac:picMkLst>
        </pc:picChg>
        <pc:picChg chg="add mod">
          <ac:chgData name="Kulinich Bohdan" userId="48e65c9f34e137d0" providerId="LiveId" clId="{2819D282-3AA8-4DAF-BFD9-7903B1B4BD5C}" dt="2019-12-27T11:16:14.791" v="604" actId="688"/>
          <ac:picMkLst>
            <pc:docMk/>
            <pc:sldMk cId="2796025487" sldId="344"/>
            <ac:picMk id="15" creationId="{3535A087-952B-42BE-AA45-0944232CF055}"/>
          </ac:picMkLst>
        </pc:picChg>
        <pc:picChg chg="add mod">
          <ac:chgData name="Kulinich Bohdan" userId="48e65c9f34e137d0" providerId="LiveId" clId="{2819D282-3AA8-4DAF-BFD9-7903B1B4BD5C}" dt="2019-12-27T11:16:29.578" v="610" actId="1076"/>
          <ac:picMkLst>
            <pc:docMk/>
            <pc:sldMk cId="2796025487" sldId="344"/>
            <ac:picMk id="16" creationId="{9BABE20B-61AA-4F83-8161-6C082363B5D8}"/>
          </ac:picMkLst>
        </pc:picChg>
        <pc:picChg chg="del">
          <ac:chgData name="Kulinich Bohdan" userId="48e65c9f34e137d0" providerId="LiveId" clId="{2819D282-3AA8-4DAF-BFD9-7903B1B4BD5C}" dt="2019-12-27T11:13:18.931" v="554" actId="478"/>
          <ac:picMkLst>
            <pc:docMk/>
            <pc:sldMk cId="2796025487" sldId="344"/>
            <ac:picMk id="21" creationId="{A7FF7DA8-592A-468E-A56F-DAB9A0AFE876}"/>
          </ac:picMkLst>
        </pc:picChg>
      </pc:sldChg>
      <pc:sldChg chg="del">
        <pc:chgData name="Kulinich Bohdan" userId="48e65c9f34e137d0" providerId="LiveId" clId="{2819D282-3AA8-4DAF-BFD9-7903B1B4BD5C}" dt="2019-12-27T11:03:18.923" v="511" actId="47"/>
        <pc:sldMkLst>
          <pc:docMk/>
          <pc:sldMk cId="1516348593" sldId="345"/>
        </pc:sldMkLst>
      </pc:sldChg>
      <pc:sldChg chg="addSp delSp modSp delAnim modAnim">
        <pc:chgData name="Kulinich Bohdan" userId="48e65c9f34e137d0" providerId="LiveId" clId="{2819D282-3AA8-4DAF-BFD9-7903B1B4BD5C}" dt="2019-12-27T09:00:56.310" v="298" actId="1076"/>
        <pc:sldMkLst>
          <pc:docMk/>
          <pc:sldMk cId="3981132827" sldId="371"/>
        </pc:sldMkLst>
        <pc:spChg chg="mod ord">
          <ac:chgData name="Kulinich Bohdan" userId="48e65c9f34e137d0" providerId="LiveId" clId="{2819D282-3AA8-4DAF-BFD9-7903B1B4BD5C}" dt="2019-12-27T09:00:56.310" v="298" actId="1076"/>
          <ac:spMkLst>
            <pc:docMk/>
            <pc:sldMk cId="3981132827" sldId="371"/>
            <ac:spMk id="7" creationId="{00000000-0000-0000-0000-000000000000}"/>
          </ac:spMkLst>
        </pc:spChg>
        <pc:spChg chg="del">
          <ac:chgData name="Kulinich Bohdan" userId="48e65c9f34e137d0" providerId="LiveId" clId="{2819D282-3AA8-4DAF-BFD9-7903B1B4BD5C}" dt="2019-12-26T22:20:07.893" v="102" actId="478"/>
          <ac:spMkLst>
            <pc:docMk/>
            <pc:sldMk cId="3981132827" sldId="371"/>
            <ac:spMk id="8" creationId="{27AA476C-0CBA-4C0E-9AEF-0D191B2D21B9}"/>
          </ac:spMkLst>
        </pc:spChg>
        <pc:spChg chg="del">
          <ac:chgData name="Kulinich Bohdan" userId="48e65c9f34e137d0" providerId="LiveId" clId="{2819D282-3AA8-4DAF-BFD9-7903B1B4BD5C}" dt="2019-12-26T22:20:07.893" v="102" actId="478"/>
          <ac:spMkLst>
            <pc:docMk/>
            <pc:sldMk cId="3981132827" sldId="371"/>
            <ac:spMk id="10" creationId="{B8D34E4E-2E3C-4FA9-A8A3-8EF6E9618589}"/>
          </ac:spMkLst>
        </pc:spChg>
        <pc:spChg chg="add mod">
          <ac:chgData name="Kulinich Bohdan" userId="48e65c9f34e137d0" providerId="LiveId" clId="{2819D282-3AA8-4DAF-BFD9-7903B1B4BD5C}" dt="2019-12-27T09:00:56.310" v="298" actId="1076"/>
          <ac:spMkLst>
            <pc:docMk/>
            <pc:sldMk cId="3981132827" sldId="371"/>
            <ac:spMk id="10" creationId="{C5B10913-AFDB-427C-B7FD-96BF2AEC69B8}"/>
          </ac:spMkLst>
        </pc:spChg>
        <pc:spChg chg="del">
          <ac:chgData name="Kulinich Bohdan" userId="48e65c9f34e137d0" providerId="LiveId" clId="{2819D282-3AA8-4DAF-BFD9-7903B1B4BD5C}" dt="2019-12-26T22:20:07.893" v="102" actId="478"/>
          <ac:spMkLst>
            <pc:docMk/>
            <pc:sldMk cId="3981132827" sldId="371"/>
            <ac:spMk id="11" creationId="{813ED70D-D9A5-4A77-8A8B-DB76F845C93C}"/>
          </ac:spMkLst>
        </pc:spChg>
        <pc:spChg chg="add mod">
          <ac:chgData name="Kulinich Bohdan" userId="48e65c9f34e137d0" providerId="LiveId" clId="{2819D282-3AA8-4DAF-BFD9-7903B1B4BD5C}" dt="2019-12-27T09:00:56.310" v="298" actId="1076"/>
          <ac:spMkLst>
            <pc:docMk/>
            <pc:sldMk cId="3981132827" sldId="371"/>
            <ac:spMk id="11" creationId="{FF316888-782A-4E4D-8D79-DE5489F4A781}"/>
          </ac:spMkLst>
        </pc:spChg>
        <pc:spChg chg="add mod">
          <ac:chgData name="Kulinich Bohdan" userId="48e65c9f34e137d0" providerId="LiveId" clId="{2819D282-3AA8-4DAF-BFD9-7903B1B4BD5C}" dt="2019-12-27T09:00:56.310" v="298" actId="1076"/>
          <ac:spMkLst>
            <pc:docMk/>
            <pc:sldMk cId="3981132827" sldId="371"/>
            <ac:spMk id="12" creationId="{BD558D0F-9EB1-4B35-8BAF-9AE54CC34018}"/>
          </ac:spMkLst>
        </pc:spChg>
        <pc:spChg chg="del">
          <ac:chgData name="Kulinich Bohdan" userId="48e65c9f34e137d0" providerId="LiveId" clId="{2819D282-3AA8-4DAF-BFD9-7903B1B4BD5C}" dt="2019-12-26T22:20:07.893" v="102" actId="478"/>
          <ac:spMkLst>
            <pc:docMk/>
            <pc:sldMk cId="3981132827" sldId="371"/>
            <ac:spMk id="12" creationId="{D96A3CF7-46D5-45E5-B30F-29AB1F6D5743}"/>
          </ac:spMkLst>
        </pc:spChg>
        <pc:spChg chg="add mod">
          <ac:chgData name="Kulinich Bohdan" userId="48e65c9f34e137d0" providerId="LiveId" clId="{2819D282-3AA8-4DAF-BFD9-7903B1B4BD5C}" dt="2019-12-27T09:00:56.310" v="298" actId="1076"/>
          <ac:spMkLst>
            <pc:docMk/>
            <pc:sldMk cId="3981132827" sldId="371"/>
            <ac:spMk id="13" creationId="{8D0C92E7-6E62-4CF4-A9A6-CA706174330E}"/>
          </ac:spMkLst>
        </pc:spChg>
        <pc:graphicFrameChg chg="add mod modGraphic">
          <ac:chgData name="Kulinich Bohdan" userId="48e65c9f34e137d0" providerId="LiveId" clId="{2819D282-3AA8-4DAF-BFD9-7903B1B4BD5C}" dt="2019-12-27T04:56:22.663" v="255" actId="20577"/>
          <ac:graphicFrameMkLst>
            <pc:docMk/>
            <pc:sldMk cId="3981132827" sldId="371"/>
            <ac:graphicFrameMk id="8" creationId="{5BD86A57-E5BD-484C-834E-F4B3BC3FB02D}"/>
          </ac:graphicFrameMkLst>
        </pc:graphicFrameChg>
        <pc:picChg chg="add mod">
          <ac:chgData name="Kulinich Bohdan" userId="48e65c9f34e137d0" providerId="LiveId" clId="{2819D282-3AA8-4DAF-BFD9-7903B1B4BD5C}" dt="2019-12-27T04:51:43.651" v="239" actId="1076"/>
          <ac:picMkLst>
            <pc:docMk/>
            <pc:sldMk cId="3981132827" sldId="371"/>
            <ac:picMk id="9" creationId="{8329EE4A-704F-4952-85F6-394EBFDD7A3B}"/>
          </ac:picMkLst>
        </pc:picChg>
        <pc:picChg chg="del">
          <ac:chgData name="Kulinich Bohdan" userId="48e65c9f34e137d0" providerId="LiveId" clId="{2819D282-3AA8-4DAF-BFD9-7903B1B4BD5C}" dt="2019-12-27T04:40:45.814" v="154" actId="478"/>
          <ac:picMkLst>
            <pc:docMk/>
            <pc:sldMk cId="3981132827" sldId="371"/>
            <ac:picMk id="30" creationId="{4D5A204F-EAA0-4CE5-B781-4915B1230EF4}"/>
          </ac:picMkLst>
        </pc:picChg>
      </pc:sldChg>
      <pc:sldChg chg="add">
        <pc:chgData name="Kulinich Bohdan" userId="48e65c9f34e137d0" providerId="LiveId" clId="{2819D282-3AA8-4DAF-BFD9-7903B1B4BD5C}" dt="2019-12-26T21:30:09.810" v="28"/>
        <pc:sldMkLst>
          <pc:docMk/>
          <pc:sldMk cId="852760592" sldId="372"/>
        </pc:sldMkLst>
      </pc:sldChg>
    </pc:docChg>
  </pc:docChgLst>
  <pc:docChgLst>
    <pc:chgData name="Kulinich Bohdan" userId="48e65c9f34e137d0" providerId="LiveId" clId="{0CDEA2B5-F33E-45EB-AB44-F1203C9B63D9}"/>
    <pc:docChg chg="undo addSld delSld modSld">
      <pc:chgData name="Kulinich Bohdan" userId="48e65c9f34e137d0" providerId="LiveId" clId="{0CDEA2B5-F33E-45EB-AB44-F1203C9B63D9}" dt="2019-12-12T18:22:46.352" v="494" actId="404"/>
      <pc:docMkLst>
        <pc:docMk/>
      </pc:docMkLst>
      <pc:sldChg chg="modSp">
        <pc:chgData name="Kulinich Bohdan" userId="48e65c9f34e137d0" providerId="LiveId" clId="{0CDEA2B5-F33E-45EB-AB44-F1203C9B63D9}" dt="2019-12-12T10:29:56.188" v="1" actId="20577"/>
        <pc:sldMkLst>
          <pc:docMk/>
          <pc:sldMk cId="1088591982" sldId="256"/>
        </pc:sldMkLst>
        <pc:spChg chg="mod">
          <ac:chgData name="Kulinich Bohdan" userId="48e65c9f34e137d0" providerId="LiveId" clId="{0CDEA2B5-F33E-45EB-AB44-F1203C9B63D9}" dt="2019-12-12T10:29:56.188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2:13:03.683" v="346" actId="20577"/>
        <pc:sldMkLst>
          <pc:docMk/>
          <pc:sldMk cId="4214866131" sldId="261"/>
        </pc:sldMkLst>
        <pc:spChg chg="mod">
          <ac:chgData name="Kulinich Bohdan" userId="48e65c9f34e137d0" providerId="LiveId" clId="{0CDEA2B5-F33E-45EB-AB44-F1203C9B63D9}" dt="2019-12-12T12:13:03.683" v="346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09:08.959" v="205" actId="20577"/>
          <ac:spMkLst>
            <pc:docMk/>
            <pc:sldMk cId="4214866131" sldId="261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0CDEA2B5-F33E-45EB-AB44-F1203C9B63D9}" dt="2019-12-12T11:15:25.338" v="37" actId="1076"/>
        <pc:sldMkLst>
          <pc:docMk/>
          <pc:sldMk cId="651625149" sldId="283"/>
        </pc:sldMkLst>
        <pc:spChg chg="mod">
          <ac:chgData name="Kulinich Bohdan" userId="48e65c9f34e137d0" providerId="LiveId" clId="{0CDEA2B5-F33E-45EB-AB44-F1203C9B63D9}" dt="2019-12-12T11:14:25.024" v="30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13.388" v="34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21.651" v="36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25.338" v="37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16.106" v="35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0CDEA2B5-F33E-45EB-AB44-F1203C9B63D9}" dt="2019-12-12T18:22:46.352" v="494" actId="404"/>
        <pc:sldMkLst>
          <pc:docMk/>
          <pc:sldMk cId="4006822545" sldId="285"/>
        </pc:sldMkLst>
        <pc:graphicFrameChg chg="modGraphic">
          <ac:chgData name="Kulinich Bohdan" userId="48e65c9f34e137d0" providerId="LiveId" clId="{0CDEA2B5-F33E-45EB-AB44-F1203C9B63D9}" dt="2019-12-12T18:22:02.204" v="488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26.650" v="490" actId="404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38.011" v="492" actId="404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46.352" v="494" actId="404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">
        <pc:chgData name="Kulinich Bohdan" userId="48e65c9f34e137d0" providerId="LiveId" clId="{0CDEA2B5-F33E-45EB-AB44-F1203C9B63D9}" dt="2019-12-12T18:17:29.686" v="448"/>
        <pc:sldMkLst>
          <pc:docMk/>
          <pc:sldMk cId="3431159880" sldId="293"/>
        </pc:sldMkLst>
      </pc:sldChg>
      <pc:sldChg chg="addSp modSp modAnim">
        <pc:chgData name="Kulinich Bohdan" userId="48e65c9f34e137d0" providerId="LiveId" clId="{0CDEA2B5-F33E-45EB-AB44-F1203C9B63D9}" dt="2019-12-12T11:55:48.127" v="134" actId="166"/>
        <pc:sldMkLst>
          <pc:docMk/>
          <pc:sldMk cId="2322695353" sldId="342"/>
        </pc:sldMkLst>
        <pc:spChg chg="mod ord">
          <ac:chgData name="Kulinich Bohdan" userId="48e65c9f34e137d0" providerId="LiveId" clId="{0CDEA2B5-F33E-45EB-AB44-F1203C9B63D9}" dt="2019-12-12T11:55:48.127" v="134" actId="166"/>
          <ac:spMkLst>
            <pc:docMk/>
            <pc:sldMk cId="2322695353" sldId="342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8" creationId="{27AA476C-0CBA-4C0E-9AEF-0D191B2D21B9}"/>
          </ac:spMkLst>
        </pc:spChg>
        <pc:spChg chg="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0" creationId="{B8D34E4E-2E3C-4FA9-A8A3-8EF6E9618589}"/>
          </ac:spMkLst>
        </pc:spChg>
        <pc:spChg chg="add 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1" creationId="{813ED70D-D9A5-4A77-8A8B-DB76F845C93C}"/>
          </ac:spMkLst>
        </pc:spChg>
        <pc:spChg chg="add 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2" creationId="{D96A3CF7-46D5-45E5-B30F-29AB1F6D5743}"/>
          </ac:spMkLst>
        </pc:spChg>
      </pc:sldChg>
      <pc:sldChg chg="modSp modAnim">
        <pc:chgData name="Kulinich Bohdan" userId="48e65c9f34e137d0" providerId="LiveId" clId="{0CDEA2B5-F33E-45EB-AB44-F1203C9B63D9}" dt="2019-12-12T12:39:17.340" v="383" actId="20577"/>
        <pc:sldMkLst>
          <pc:docMk/>
          <pc:sldMk cId="2720157086" sldId="343"/>
        </pc:sldMkLst>
        <pc:spChg chg="mod">
          <ac:chgData name="Kulinich Bohdan" userId="48e65c9f34e137d0" providerId="LiveId" clId="{0CDEA2B5-F33E-45EB-AB44-F1203C9B63D9}" dt="2019-12-12T12:39:17.340" v="383" actId="20577"/>
          <ac:spMkLst>
            <pc:docMk/>
            <pc:sldMk cId="2720157086" sldId="343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29:59.213" v="347" actId="20577"/>
          <ac:spMkLst>
            <pc:docMk/>
            <pc:sldMk cId="2720157086" sldId="343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3:20:08.588" v="416" actId="20577"/>
        <pc:sldMkLst>
          <pc:docMk/>
          <pc:sldMk cId="2796025487" sldId="344"/>
        </pc:sldMkLst>
        <pc:spChg chg="mod">
          <ac:chgData name="Kulinich Bohdan" userId="48e65c9f34e137d0" providerId="LiveId" clId="{0CDEA2B5-F33E-45EB-AB44-F1203C9B63D9}" dt="2019-12-12T13:20:08.588" v="416" actId="20577"/>
          <ac:spMkLst>
            <pc:docMk/>
            <pc:sldMk cId="2796025487" sldId="344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3:14:57.574" v="384" actId="20577"/>
          <ac:spMkLst>
            <pc:docMk/>
            <pc:sldMk cId="2796025487" sldId="344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4:21:25.692" v="446" actId="14100"/>
        <pc:sldMkLst>
          <pc:docMk/>
          <pc:sldMk cId="1516348593" sldId="345"/>
        </pc:sldMkLst>
        <pc:spChg chg="mod">
          <ac:chgData name="Kulinich Bohdan" userId="48e65c9f34e137d0" providerId="LiveId" clId="{0CDEA2B5-F33E-45EB-AB44-F1203C9B63D9}" dt="2019-12-12T14:21:25.692" v="446" actId="14100"/>
          <ac:spMkLst>
            <pc:docMk/>
            <pc:sldMk cId="1516348593" sldId="345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4:14:00.340" v="417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912401770" sldId="346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1011046908" sldId="347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3795640770" sldId="364"/>
        </pc:sldMkLst>
      </pc:sldChg>
      <pc:sldChg chg="del">
        <pc:chgData name="Kulinich Bohdan" userId="48e65c9f34e137d0" providerId="LiveId" clId="{0CDEA2B5-F33E-45EB-AB44-F1203C9B63D9}" dt="2019-12-12T10:30:38.319" v="3" actId="47"/>
        <pc:sldMkLst>
          <pc:docMk/>
          <pc:sldMk cId="4200636867" sldId="365"/>
        </pc:sldMkLst>
      </pc:sldChg>
      <pc:sldChg chg="del">
        <pc:chgData name="Kulinich Bohdan" userId="48e65c9f34e137d0" providerId="LiveId" clId="{0CDEA2B5-F33E-45EB-AB44-F1203C9B63D9}" dt="2019-12-12T10:30:37.479" v="2" actId="47"/>
        <pc:sldMkLst>
          <pc:docMk/>
          <pc:sldMk cId="3244446721" sldId="366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763985424" sldId="367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911575409" sldId="368"/>
        </pc:sldMkLst>
      </pc:sldChg>
      <pc:sldChg chg="del">
        <pc:chgData name="Kulinich Bohdan" userId="48e65c9f34e137d0" providerId="LiveId" clId="{0CDEA2B5-F33E-45EB-AB44-F1203C9B63D9}" dt="2019-12-12T18:18:39.755" v="449" actId="47"/>
        <pc:sldMkLst>
          <pc:docMk/>
          <pc:sldMk cId="2417642236" sldId="369"/>
        </pc:sldMkLst>
      </pc:sldChg>
      <pc:sldChg chg="del">
        <pc:chgData name="Kulinich Bohdan" userId="48e65c9f34e137d0" providerId="LiveId" clId="{0CDEA2B5-F33E-45EB-AB44-F1203C9B63D9}" dt="2019-12-12T18:18:44.227" v="450" actId="47"/>
        <pc:sldMkLst>
          <pc:docMk/>
          <pc:sldMk cId="252292473" sldId="370"/>
        </pc:sldMkLst>
      </pc:sldChg>
      <pc:sldChg chg="add del">
        <pc:chgData name="Kulinich Bohdan" userId="48e65c9f34e137d0" providerId="LiveId" clId="{0CDEA2B5-F33E-45EB-AB44-F1203C9B63D9}" dt="2019-12-12T11:09:25.211" v="5" actId="47"/>
        <pc:sldMkLst>
          <pc:docMk/>
          <pc:sldMk cId="3641953979" sldId="371"/>
        </pc:sldMkLst>
      </pc:sldChg>
      <pc:sldChg chg="modSp add modAnim">
        <pc:chgData name="Kulinich Bohdan" userId="48e65c9f34e137d0" providerId="LiveId" clId="{0CDEA2B5-F33E-45EB-AB44-F1203C9B63D9}" dt="2019-12-12T12:08:01.835" v="204" actId="1076"/>
        <pc:sldMkLst>
          <pc:docMk/>
          <pc:sldMk cId="3981132827" sldId="371"/>
        </pc:sldMkLst>
        <pc:spChg chg="mod">
          <ac:chgData name="Kulinich Bohdan" userId="48e65c9f34e137d0" providerId="LiveId" clId="{0CDEA2B5-F33E-45EB-AB44-F1203C9B63D9}" dt="2019-12-12T12:08:01.835" v="204" actId="1076"/>
          <ac:spMkLst>
            <pc:docMk/>
            <pc:sldMk cId="3981132827" sldId="371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05:46.616" v="190" actId="20577"/>
          <ac:spMkLst>
            <pc:docMk/>
            <pc:sldMk cId="3981132827" sldId="371"/>
            <ac:spMk id="8" creationId="{27AA476C-0CBA-4C0E-9AEF-0D191B2D21B9}"/>
          </ac:spMkLst>
        </pc:spChg>
        <pc:spChg chg="mod">
          <ac:chgData name="Kulinich Bohdan" userId="48e65c9f34e137d0" providerId="LiveId" clId="{0CDEA2B5-F33E-45EB-AB44-F1203C9B63D9}" dt="2019-12-12T12:05:55.918" v="194" actId="20577"/>
          <ac:spMkLst>
            <pc:docMk/>
            <pc:sldMk cId="3981132827" sldId="371"/>
            <ac:spMk id="10" creationId="{B8D34E4E-2E3C-4FA9-A8A3-8EF6E9618589}"/>
          </ac:spMkLst>
        </pc:spChg>
        <pc:spChg chg="mod">
          <ac:chgData name="Kulinich Bohdan" userId="48e65c9f34e137d0" providerId="LiveId" clId="{0CDEA2B5-F33E-45EB-AB44-F1203C9B63D9}" dt="2019-12-12T12:06:00.450" v="198" actId="20577"/>
          <ac:spMkLst>
            <pc:docMk/>
            <pc:sldMk cId="3981132827" sldId="371"/>
            <ac:spMk id="11" creationId="{813ED70D-D9A5-4A77-8A8B-DB76F845C93C}"/>
          </ac:spMkLst>
        </pc:spChg>
        <pc:spChg chg="mod">
          <ac:chgData name="Kulinich Bohdan" userId="48e65c9f34e137d0" providerId="LiveId" clId="{0CDEA2B5-F33E-45EB-AB44-F1203C9B63D9}" dt="2019-12-12T12:06:04.483" v="200" actId="20577"/>
          <ac:spMkLst>
            <pc:docMk/>
            <pc:sldMk cId="3981132827" sldId="371"/>
            <ac:spMk id="12" creationId="{D96A3CF7-46D5-45E5-B30F-29AB1F6D5743}"/>
          </ac:spMkLst>
        </pc:spChg>
        <pc:spChg chg="mod">
          <ac:chgData name="Kulinich Bohdan" userId="48e65c9f34e137d0" providerId="LiveId" clId="{0CDEA2B5-F33E-45EB-AB44-F1203C9B63D9}" dt="2019-12-12T11:57:42.936" v="141" actId="20577"/>
          <ac:spMkLst>
            <pc:docMk/>
            <pc:sldMk cId="3981132827" sldId="371"/>
            <ac:spMk id="37" creationId="{00000000-0000-0000-0000-000000000000}"/>
          </ac:spMkLst>
        </pc:spChg>
      </pc:sldChg>
      <pc:sldChg chg="add del">
        <pc:chgData name="Kulinich Bohdan" userId="48e65c9f34e137d0" providerId="LiveId" clId="{0CDEA2B5-F33E-45EB-AB44-F1203C9B63D9}" dt="2019-12-12T18:19:41.662" v="452" actId="47"/>
        <pc:sldMkLst>
          <pc:docMk/>
          <pc:sldMk cId="875329825" sldId="372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145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05.01.2020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3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5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вправ. Самостійна робота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05.01.2020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3</a:t>
            </a:r>
            <a:r>
              <a:rPr lang="en-US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05.01.2020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822737"/>
              </p:ext>
            </p:extLst>
          </p:nvPr>
        </p:nvGraphicFramePr>
        <p:xfrm>
          <a:off x="2903965" y="1218399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п.15 (ст.82-88)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080582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011679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2622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12-13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4-6 протилежного варіанту самостійної роботи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07375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які події називаються рівноможливими, вірогідними, неможливими. Наведіть приклад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50922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відносна частота події?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602210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зміст класичного означення ймовірності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851142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простором елементарних подій?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6801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ймовірність події не виконуючи 20 000 дослідів?</a:t>
            </a:r>
          </a:p>
        </p:txBody>
      </p:sp>
    </p:spTree>
    <p:extLst>
      <p:ext uri="{BB962C8B-B14F-4D97-AF65-F5344CB8AC3E}">
        <p14:creationId xmlns:p14="http://schemas.microsoft.com/office/powerpoint/2010/main" val="8527605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16301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варіаційним рядом?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72363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об’ємом вибірки?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80041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модою вибірки?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389106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медіаною вибірки?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981713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середнім значенням вибірки?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EAC7B1B3-F679-42A4-A2E8-58249E4EF055}"/>
              </a:ext>
            </a:extLst>
          </p:cNvPr>
          <p:cNvSpPr/>
          <p:nvPr/>
        </p:nvSpPr>
        <p:spPr>
          <a:xfrm>
            <a:off x="508000" y="5709763"/>
            <a:ext cx="11338560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називають розмахом вибірки?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27AA476C-0CBA-4C0E-9AEF-0D191B2D21B9}"/>
                  </a:ext>
                </a:extLst>
              </p:cNvPr>
              <p:cNvSpPr/>
              <p:nvPr/>
            </p:nvSpPr>
            <p:spPr>
              <a:xfrm>
                <a:off x="6299200" y="3550344"/>
                <a:ext cx="2117213" cy="901978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1)</m:t>
                      </m:r>
                      <m:r>
                        <a:rPr lang="uk-UA" sz="2800" b="1" i="1" dirty="0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27AA476C-0CBA-4C0E-9AEF-0D191B2D21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550344"/>
                <a:ext cx="2117213" cy="9019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B8D34E4E-2E3C-4FA9-A8A3-8EF6E9618589}"/>
                  </a:ext>
                </a:extLst>
              </p:cNvPr>
              <p:cNvSpPr/>
              <p:nvPr/>
            </p:nvSpPr>
            <p:spPr>
              <a:xfrm>
                <a:off x="6299200" y="4620863"/>
                <a:ext cx="2117213" cy="901978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a:rPr lang="uk-UA" sz="2800" b="1" i="1" dirty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B8D34E4E-2E3C-4FA9-A8A3-8EF6E96185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620863"/>
                <a:ext cx="2117213" cy="9019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813ED70D-D9A5-4A77-8A8B-DB76F845C93C}"/>
                  </a:ext>
                </a:extLst>
              </p:cNvPr>
              <p:cNvSpPr/>
              <p:nvPr/>
            </p:nvSpPr>
            <p:spPr>
              <a:xfrm>
                <a:off x="9194800" y="3550344"/>
                <a:ext cx="2117213" cy="901978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a:rPr lang="uk-UA" sz="2800" b="1" i="1" dirty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813ED70D-D9A5-4A77-8A8B-DB76F845C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4800" y="3550344"/>
                <a:ext cx="2117213" cy="9019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D96A3CF7-46D5-45E5-B30F-29AB1F6D5743}"/>
                  </a:ext>
                </a:extLst>
              </p:cNvPr>
              <p:cNvSpPr/>
              <p:nvPr/>
            </p:nvSpPr>
            <p:spPr>
              <a:xfrm>
                <a:off x="9194800" y="4620863"/>
                <a:ext cx="2117213" cy="901978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4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a:rPr lang="uk-UA" sz="2800" b="1" i="1" dirty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D96A3CF7-46D5-45E5-B30F-29AB1F6D57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4800" y="4620863"/>
                <a:ext cx="2117213" cy="9019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7"/>
          <p:cNvSpPr/>
          <p:nvPr/>
        </p:nvSpPr>
        <p:spPr>
          <a:xfrm>
            <a:off x="6290898" y="3093392"/>
            <a:ext cx="5901102" cy="1815882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Монету підкидають три рази. Яка ймовірність того, що при останніх двох підкидання результати будуть однакові?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33333E-6 L -2.70833E-6 -0.23773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10" grpId="0" animBg="1"/>
      <p:bldP spid="11" grpId="0" animBg="1"/>
      <p:bldP spid="12" grpId="0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Таблиця 5">
            <a:extLst>
              <a:ext uri="{FF2B5EF4-FFF2-40B4-BE49-F238E27FC236}">
                <a16:creationId xmlns:a16="http://schemas.microsoft.com/office/drawing/2014/main" id="{5BD86A57-E5BD-484C-834E-F4B3BC3FB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071802"/>
              </p:ext>
            </p:extLst>
          </p:nvPr>
        </p:nvGraphicFramePr>
        <p:xfrm>
          <a:off x="1335439" y="1703351"/>
          <a:ext cx="9910917" cy="741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23540">
                  <a:extLst>
                    <a:ext uri="{9D8B030D-6E8A-4147-A177-3AD203B41FA5}">
                      <a16:colId xmlns:a16="http://schemas.microsoft.com/office/drawing/2014/main" val="4145725354"/>
                    </a:ext>
                  </a:extLst>
                </a:gridCol>
                <a:gridCol w="974558">
                  <a:extLst>
                    <a:ext uri="{9D8B030D-6E8A-4147-A177-3AD203B41FA5}">
                      <a16:colId xmlns:a16="http://schemas.microsoft.com/office/drawing/2014/main" val="673842717"/>
                    </a:ext>
                  </a:extLst>
                </a:gridCol>
                <a:gridCol w="1005541">
                  <a:extLst>
                    <a:ext uri="{9D8B030D-6E8A-4147-A177-3AD203B41FA5}">
                      <a16:colId xmlns:a16="http://schemas.microsoft.com/office/drawing/2014/main" val="295838630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467228089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906157092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024936045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273385711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2520564287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04149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Варіанта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58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77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</a:t>
                      </a:r>
                      <a:endParaRPr lang="uk-UA" sz="20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95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Частота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0244"/>
                  </a:ext>
                </a:extLst>
              </a:tr>
            </a:tbl>
          </a:graphicData>
        </a:graphic>
      </p:graphicFrame>
      <p:sp>
        <p:nvSpPr>
          <p:cNvPr id="7" name="Прямоугольник 7"/>
          <p:cNvSpPr/>
          <p:nvPr/>
        </p:nvSpPr>
        <p:spPr>
          <a:xfrm>
            <a:off x="6600333" y="4198364"/>
            <a:ext cx="5495413" cy="1384995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таблиця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розподілу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кількість варіант.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29EE4A-704F-4952-85F6-394EBFDD7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5031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C5B10913-AFDB-427C-B7FD-96BF2AEC69B8}"/>
                  </a:ext>
                </a:extLst>
              </p:cNvPr>
              <p:cNvSpPr/>
              <p:nvPr/>
            </p:nvSpPr>
            <p:spPr>
              <a:xfrm>
                <a:off x="6600333" y="4706151"/>
                <a:ext cx="211721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1)</m:t>
                      </m:r>
                      <m:r>
                        <m:rPr>
                          <m:nor/>
                        </m:rPr>
                        <a:rPr lang="en-US" sz="28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31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C5B10913-AFDB-427C-B7FD-96BF2AEC69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333" y="4706151"/>
                <a:ext cx="2117213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FF316888-782A-4E4D-8D79-DE5489F4A781}"/>
                  </a:ext>
                </a:extLst>
              </p:cNvPr>
              <p:cNvSpPr/>
              <p:nvPr/>
            </p:nvSpPr>
            <p:spPr>
              <a:xfrm>
                <a:off x="6600333" y="5776670"/>
                <a:ext cx="211721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8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>
                <a:extLst>
                  <a:ext uri="{FF2B5EF4-FFF2-40B4-BE49-F238E27FC236}">
                    <a16:creationId xmlns:a16="http://schemas.microsoft.com/office/drawing/2014/main" id="{FF316888-782A-4E4D-8D79-DE5489F4A7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333" y="5776670"/>
                <a:ext cx="2117213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BD558D0F-9EB1-4B35-8BAF-9AE54CC34018}"/>
                  </a:ext>
                </a:extLst>
              </p:cNvPr>
              <p:cNvSpPr/>
              <p:nvPr/>
            </p:nvSpPr>
            <p:spPr>
              <a:xfrm>
                <a:off x="9495933" y="4706151"/>
                <a:ext cx="211721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366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>
                <a:extLst>
                  <a:ext uri="{FF2B5EF4-FFF2-40B4-BE49-F238E27FC236}">
                    <a16:creationId xmlns:a16="http://schemas.microsoft.com/office/drawing/2014/main" id="{BD558D0F-9EB1-4B35-8BAF-9AE54CC340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5933" y="4706151"/>
                <a:ext cx="2117213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8D0C92E7-6E62-4CF4-A9A6-CA706174330E}"/>
                  </a:ext>
                </a:extLst>
              </p:cNvPr>
              <p:cNvSpPr/>
              <p:nvPr/>
            </p:nvSpPr>
            <p:spPr>
              <a:xfrm>
                <a:off x="9495933" y="5776670"/>
                <a:ext cx="2117213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4</m:t>
                      </m:r>
                      <m:r>
                        <m:rPr>
                          <m:nor/>
                        </m:rPr>
                        <a:rPr lang="uk-UA" sz="2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47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>
                <a:extLst>
                  <a:ext uri="{FF2B5EF4-FFF2-40B4-BE49-F238E27FC236}">
                    <a16:creationId xmlns:a16="http://schemas.microsoft.com/office/drawing/2014/main" id="{8D0C92E7-6E62-4CF4-A9A6-CA70617433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5933" y="5776670"/>
                <a:ext cx="2117213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1328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3.33333E-6 -0.19375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488012" y="3263728"/>
            <a:ext cx="6161316" cy="2677656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Пачка печива за нормою повинна важити 250 г. Знайдіть середню вагу пачки печива, якщо контроль при зважуванні 200 пачок дав результати:</a:t>
            </a:r>
          </a:p>
        </p:txBody>
      </p:sp>
      <p:graphicFrame>
        <p:nvGraphicFramePr>
          <p:cNvPr id="9" name="Таблиця 5">
            <a:extLst>
              <a:ext uri="{FF2B5EF4-FFF2-40B4-BE49-F238E27FC236}">
                <a16:creationId xmlns:a16="http://schemas.microsoft.com/office/drawing/2014/main" id="{658DA860-28C4-42EC-9A64-3CF262126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232063"/>
              </p:ext>
            </p:extLst>
          </p:nvPr>
        </p:nvGraphicFramePr>
        <p:xfrm>
          <a:off x="488012" y="5298098"/>
          <a:ext cx="8809704" cy="980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1262">
                  <a:extLst>
                    <a:ext uri="{9D8B030D-6E8A-4147-A177-3AD203B41FA5}">
                      <a16:colId xmlns:a16="http://schemas.microsoft.com/office/drawing/2014/main" val="4145725354"/>
                    </a:ext>
                  </a:extLst>
                </a:gridCol>
                <a:gridCol w="871578">
                  <a:extLst>
                    <a:ext uri="{9D8B030D-6E8A-4147-A177-3AD203B41FA5}">
                      <a16:colId xmlns:a16="http://schemas.microsoft.com/office/drawing/2014/main" val="673842717"/>
                    </a:ext>
                  </a:extLst>
                </a:gridCol>
                <a:gridCol w="910799">
                  <a:extLst>
                    <a:ext uri="{9D8B030D-6E8A-4147-A177-3AD203B41FA5}">
                      <a16:colId xmlns:a16="http://schemas.microsoft.com/office/drawing/2014/main" val="295838630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467228089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906157092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024936045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1273385711"/>
                    </a:ext>
                  </a:extLst>
                </a:gridCol>
                <a:gridCol w="1101213">
                  <a:extLst>
                    <a:ext uri="{9D8B030D-6E8A-4147-A177-3AD203B41FA5}">
                      <a16:colId xmlns:a16="http://schemas.microsoft.com/office/drawing/2014/main" val="2520564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Вага, 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95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Кількість пачок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0244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D9300D0-9749-4C77-AFBA-5D57729DF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837" y="818222"/>
            <a:ext cx="3913239" cy="391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1.66667E-6 -0.15833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8922" y="3059569"/>
            <a:ext cx="6161315" cy="1815882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ймовірність того, що при одному киданні грального кубика випаде число очок, кратне 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5B3AC4E-7A2E-4271-B882-00E4DD0C25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20" y="1650877"/>
            <a:ext cx="3066193" cy="306619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9A69A4-38ED-4A3B-B522-CFC2E2D5C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81" y="5101388"/>
            <a:ext cx="1431563" cy="143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-0.13241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2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3276779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ящику лежать 24 </a:t>
            </a:r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однакових олівці.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 них 13 червоні, а інші - сині. Навмання дістають один олівець. Знайдіть ймовірність події: "Олівець не червоний"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42A9E0-1D84-4FF3-89F0-F8561726F9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215" flipV="1">
            <a:off x="411033" y="4721540"/>
            <a:ext cx="1084928" cy="10849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5B20BCB-3936-4E77-AF71-CA22EC72E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829">
            <a:off x="832742" y="3225134"/>
            <a:ext cx="1084928" cy="10849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8F39F59-71C3-47A8-B709-8921250479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56" y="1887051"/>
            <a:ext cx="1084928" cy="108492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AE68D90-D6CA-4421-ADC8-A1379BE960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4629">
            <a:off x="2591830" y="2734315"/>
            <a:ext cx="1084928" cy="10849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99E25D5-D31A-4A1E-9622-C429A32A5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6742" flipV="1">
            <a:off x="3134294" y="4179076"/>
            <a:ext cx="1084928" cy="10849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35A087-952B-42BE-AA45-0944232CF0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1639">
            <a:off x="2591830" y="1522216"/>
            <a:ext cx="1084928" cy="108492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ABE20B-61AA-4F83-8161-6C082363B5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3431" flipV="1">
            <a:off x="1768725" y="4518295"/>
            <a:ext cx="1084928" cy="10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6.25E-7 -0.17523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7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Самостійна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15012</TotalTime>
  <Words>370</Words>
  <Application>Microsoft Office PowerPoint</Application>
  <PresentationFormat>Широкий екран</PresentationFormat>
  <Paragraphs>100</Paragraphs>
  <Slides>10</Slides>
  <Notes>10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527</cp:revision>
  <dcterms:created xsi:type="dcterms:W3CDTF">2019-04-30T11:06:10Z</dcterms:created>
  <dcterms:modified xsi:type="dcterms:W3CDTF">2020-01-05T07:05:37Z</dcterms:modified>
</cp:coreProperties>
</file>